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1" r:id="rId6"/>
    <p:sldId id="269" r:id="rId7"/>
    <p:sldId id="272" r:id="rId8"/>
    <p:sldId id="356" r:id="rId9"/>
    <p:sldId id="357" r:id="rId10"/>
    <p:sldId id="362" r:id="rId11"/>
    <p:sldId id="341" r:id="rId12"/>
    <p:sldId id="360" r:id="rId13"/>
    <p:sldId id="361" r:id="rId14"/>
    <p:sldId id="288" r:id="rId15"/>
    <p:sldId id="273" r:id="rId16"/>
    <p:sldId id="366" r:id="rId17"/>
    <p:sldId id="358" r:id="rId18"/>
    <p:sldId id="367" r:id="rId19"/>
    <p:sldId id="285" r:id="rId20"/>
    <p:sldId id="280" r:id="rId21"/>
    <p:sldId id="363" r:id="rId22"/>
    <p:sldId id="368" r:id="rId23"/>
    <p:sldId id="281" r:id="rId24"/>
    <p:sldId id="279" r:id="rId25"/>
    <p:sldId id="365" r:id="rId26"/>
    <p:sldId id="287" r:id="rId27"/>
    <p:sldId id="283" r:id="rId28"/>
    <p:sldId id="359" r:id="rId29"/>
    <p:sldId id="347" r:id="rId30"/>
    <p:sldId id="364" r:id="rId31"/>
    <p:sldId id="348" r:id="rId32"/>
    <p:sldId id="266" r:id="rId33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289CA-0B64-423B-85FF-7C31635E15D7}" v="57" dt="2026-06-16T13:57:39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48" autoAdjust="0"/>
  </p:normalViewPr>
  <p:slideViewPr>
    <p:cSldViewPr snapToGrid="0">
      <p:cViewPr varScale="1">
        <p:scale>
          <a:sx n="99" d="100"/>
          <a:sy n="99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torek Martin, Mgr. - ředitel OA Slaný" userId="96d1c930-fa02-493c-b79a-7b03c87a6ac9" providerId="ADAL" clId="{EE2ADBC4-DCD2-4B7B-863D-B0E219DAFC82}"/>
    <pc:docChg chg="undo custSel addSld delSld modSld">
      <pc:chgData name="Štorek Martin, Mgr. - ředitel OA Slaný" userId="96d1c930-fa02-493c-b79a-7b03c87a6ac9" providerId="ADAL" clId="{EE2ADBC4-DCD2-4B7B-863D-B0E219DAFC82}" dt="2026-06-16T13:59:29.597" v="772" actId="20577"/>
      <pc:docMkLst>
        <pc:docMk/>
      </pc:docMkLst>
      <pc:sldChg chg="modSp mod">
        <pc:chgData name="Štorek Martin, Mgr. - ředitel OA Slaný" userId="96d1c930-fa02-493c-b79a-7b03c87a6ac9" providerId="ADAL" clId="{EE2ADBC4-DCD2-4B7B-863D-B0E219DAFC82}" dt="2026-06-16T12:12:22.301" v="12" actId="20577"/>
        <pc:sldMkLst>
          <pc:docMk/>
          <pc:sldMk cId="1742565786" sldId="272"/>
        </pc:sldMkLst>
        <pc:graphicFrameChg chg="modGraphic">
          <ac:chgData name="Štorek Martin, Mgr. - ředitel OA Slaný" userId="96d1c930-fa02-493c-b79a-7b03c87a6ac9" providerId="ADAL" clId="{EE2ADBC4-DCD2-4B7B-863D-B0E219DAFC82}" dt="2026-06-16T12:12:22.301" v="12" actId="20577"/>
          <ac:graphicFrameMkLst>
            <pc:docMk/>
            <pc:sldMk cId="1742565786" sldId="272"/>
            <ac:graphicFrameMk id="4" creationId="{093919C8-815C-99B7-EDDE-76A5D0472F3F}"/>
          </ac:graphicFrameMkLst>
        </pc:graphicFrameChg>
      </pc:sldChg>
      <pc:sldChg chg="addSp delSp modSp mod">
        <pc:chgData name="Štorek Martin, Mgr. - ředitel OA Slaný" userId="96d1c930-fa02-493c-b79a-7b03c87a6ac9" providerId="ADAL" clId="{EE2ADBC4-DCD2-4B7B-863D-B0E219DAFC82}" dt="2026-06-16T13:57:36.352" v="767" actId="1076"/>
        <pc:sldMkLst>
          <pc:docMk/>
          <pc:sldMk cId="235844751" sldId="273"/>
        </pc:sldMkLst>
        <pc:spChg chg="mod">
          <ac:chgData name="Štorek Martin, Mgr. - ředitel OA Slaný" userId="96d1c930-fa02-493c-b79a-7b03c87a6ac9" providerId="ADAL" clId="{EE2ADBC4-DCD2-4B7B-863D-B0E219DAFC82}" dt="2026-06-16T12:21:49.414" v="116" actId="20577"/>
          <ac:spMkLst>
            <pc:docMk/>
            <pc:sldMk cId="235844751" sldId="273"/>
            <ac:spMk id="2" creationId="{A75F381A-25FA-51B9-222D-B99789F5BC37}"/>
          </ac:spMkLst>
        </pc:spChg>
        <pc:graphicFrameChg chg="mod modGraphic">
          <ac:chgData name="Štorek Martin, Mgr. - ředitel OA Slaný" userId="96d1c930-fa02-493c-b79a-7b03c87a6ac9" providerId="ADAL" clId="{EE2ADBC4-DCD2-4B7B-863D-B0E219DAFC82}" dt="2026-06-16T12:29:29.465" v="294" actId="20577"/>
          <ac:graphicFrameMkLst>
            <pc:docMk/>
            <pc:sldMk cId="235844751" sldId="273"/>
            <ac:graphicFrameMk id="26" creationId="{ED4F432E-A94C-7012-5030-177C9D54A9BE}"/>
          </ac:graphicFrameMkLst>
        </pc:graphicFrameChg>
        <pc:picChg chg="add del mod">
          <ac:chgData name="Štorek Martin, Mgr. - ředitel OA Slaný" userId="96d1c930-fa02-493c-b79a-7b03c87a6ac9" providerId="ADAL" clId="{EE2ADBC4-DCD2-4B7B-863D-B0E219DAFC82}" dt="2026-06-16T12:42:01.355" v="465" actId="478"/>
          <ac:picMkLst>
            <pc:docMk/>
            <pc:sldMk cId="235844751" sldId="273"/>
            <ac:picMk id="4" creationId="{E8106B52-F70A-5075-2338-C93D206A04DB}"/>
          </ac:picMkLst>
        </pc:picChg>
        <pc:picChg chg="add del mod">
          <ac:chgData name="Štorek Martin, Mgr. - ředitel OA Slaný" userId="96d1c930-fa02-493c-b79a-7b03c87a6ac9" providerId="ADAL" clId="{EE2ADBC4-DCD2-4B7B-863D-B0E219DAFC82}" dt="2026-06-16T13:26:23.893" v="599" actId="478"/>
          <ac:picMkLst>
            <pc:docMk/>
            <pc:sldMk cId="235844751" sldId="273"/>
            <ac:picMk id="5" creationId="{7D347F84-52A2-1B00-47EF-6DBEA0E5B9D4}"/>
          </ac:picMkLst>
        </pc:picChg>
        <pc:picChg chg="del">
          <ac:chgData name="Štorek Martin, Mgr. - ředitel OA Slaný" userId="96d1c930-fa02-493c-b79a-7b03c87a6ac9" providerId="ADAL" clId="{EE2ADBC4-DCD2-4B7B-863D-B0E219DAFC82}" dt="2026-06-16T12:23:19.430" v="145" actId="478"/>
          <ac:picMkLst>
            <pc:docMk/>
            <pc:sldMk cId="235844751" sldId="273"/>
            <ac:picMk id="7" creationId="{07755F57-CD0A-223F-A48E-131419C92274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57:36.352" v="767" actId="1076"/>
          <ac:picMkLst>
            <pc:docMk/>
            <pc:sldMk cId="235844751" sldId="273"/>
            <ac:picMk id="9" creationId="{F76D09C9-5B25-1941-0DBB-825E574B250B}"/>
          </ac:picMkLst>
        </pc:picChg>
      </pc:sldChg>
      <pc:sldChg chg="addSp delSp modSp del mod">
        <pc:chgData name="Štorek Martin, Mgr. - ředitel OA Slaný" userId="96d1c930-fa02-493c-b79a-7b03c87a6ac9" providerId="ADAL" clId="{EE2ADBC4-DCD2-4B7B-863D-B0E219DAFC82}" dt="2026-06-16T13:34:13.968" v="724" actId="47"/>
        <pc:sldMkLst>
          <pc:docMk/>
          <pc:sldMk cId="2908308849" sldId="278"/>
        </pc:sldMkLst>
        <pc:spChg chg="mod">
          <ac:chgData name="Štorek Martin, Mgr. - ředitel OA Slaný" userId="96d1c930-fa02-493c-b79a-7b03c87a6ac9" providerId="ADAL" clId="{EE2ADBC4-DCD2-4B7B-863D-B0E219DAFC82}" dt="2026-06-16T12:34:37.001" v="354" actId="20577"/>
          <ac:spMkLst>
            <pc:docMk/>
            <pc:sldMk cId="2908308849" sldId="278"/>
            <ac:spMk id="2" creationId="{1ACC1BF7-E3F8-958B-8751-7FD3B748A244}"/>
          </ac:spMkLst>
        </pc:spChg>
        <pc:spChg chg="mod">
          <ac:chgData name="Štorek Martin, Mgr. - ředitel OA Slaný" userId="96d1c930-fa02-493c-b79a-7b03c87a6ac9" providerId="ADAL" clId="{EE2ADBC4-DCD2-4B7B-863D-B0E219DAFC82}" dt="2026-06-16T12:47:02.776" v="542" actId="26606"/>
          <ac:spMkLst>
            <pc:docMk/>
            <pc:sldMk cId="2908308849" sldId="278"/>
            <ac:spMk id="3" creationId="{C0B8FE8A-4168-38C3-F8B8-16DCC87423C3}"/>
          </ac:spMkLst>
        </pc:spChg>
        <pc:spChg chg="del">
          <ac:chgData name="Štorek Martin, Mgr. - ředitel OA Slaný" userId="96d1c930-fa02-493c-b79a-7b03c87a6ac9" providerId="ADAL" clId="{EE2ADBC4-DCD2-4B7B-863D-B0E219DAFC82}" dt="2026-06-16T12:47:02.776" v="542" actId="26606"/>
          <ac:spMkLst>
            <pc:docMk/>
            <pc:sldMk cId="2908308849" sldId="278"/>
            <ac:spMk id="16" creationId="{EE15E636-2C9E-42CB-B482-436AA81BF93B}"/>
          </ac:spMkLst>
        </pc:spChg>
        <pc:spChg chg="add">
          <ac:chgData name="Štorek Martin, Mgr. - ředitel OA Slaný" userId="96d1c930-fa02-493c-b79a-7b03c87a6ac9" providerId="ADAL" clId="{EE2ADBC4-DCD2-4B7B-863D-B0E219DAFC82}" dt="2026-06-16T12:47:02.776" v="542" actId="26606"/>
          <ac:spMkLst>
            <pc:docMk/>
            <pc:sldMk cId="2908308849" sldId="278"/>
            <ac:spMk id="25" creationId="{EE15E636-2C9E-42CB-B482-436AA81BF93B}"/>
          </ac:spMkLst>
        </pc:spChg>
        <pc:grpChg chg="del">
          <ac:chgData name="Štorek Martin, Mgr. - ředitel OA Slaný" userId="96d1c930-fa02-493c-b79a-7b03c87a6ac9" providerId="ADAL" clId="{EE2ADBC4-DCD2-4B7B-863D-B0E219DAFC82}" dt="2026-06-16T12:47:02.776" v="542" actId="26606"/>
          <ac:grpSpMkLst>
            <pc:docMk/>
            <pc:sldMk cId="2908308849" sldId="278"/>
            <ac:grpSpMk id="17" creationId="{01D4AEDF-0CF9-4271-ABB7-3D3489BB42D0}"/>
          </ac:grpSpMkLst>
        </pc:grpChg>
        <pc:grpChg chg="add">
          <ac:chgData name="Štorek Martin, Mgr. - ředitel OA Slaný" userId="96d1c930-fa02-493c-b79a-7b03c87a6ac9" providerId="ADAL" clId="{EE2ADBC4-DCD2-4B7B-863D-B0E219DAFC82}" dt="2026-06-16T12:47:02.776" v="542" actId="26606"/>
          <ac:grpSpMkLst>
            <pc:docMk/>
            <pc:sldMk cId="2908308849" sldId="278"/>
            <ac:grpSpMk id="27" creationId="{01D4AEDF-0CF9-4271-ABB7-3D3489BB42D0}"/>
          </ac:grpSpMkLst>
        </pc:grpChg>
        <pc:picChg chg="del">
          <ac:chgData name="Štorek Martin, Mgr. - ředitel OA Slaný" userId="96d1c930-fa02-493c-b79a-7b03c87a6ac9" providerId="ADAL" clId="{EE2ADBC4-DCD2-4B7B-863D-B0E219DAFC82}" dt="2026-06-16T12:35:22.209" v="382" actId="478"/>
          <ac:picMkLst>
            <pc:docMk/>
            <pc:sldMk cId="2908308849" sldId="278"/>
            <ac:picMk id="4" creationId="{90804481-A92A-52AB-8204-D6720A0ACD6F}"/>
          </ac:picMkLst>
        </pc:picChg>
        <pc:picChg chg="add">
          <ac:chgData name="Štorek Martin, Mgr. - ředitel OA Slaný" userId="96d1c930-fa02-493c-b79a-7b03c87a6ac9" providerId="ADAL" clId="{EE2ADBC4-DCD2-4B7B-863D-B0E219DAFC82}" dt="2026-06-16T12:47:02.776" v="542" actId="26606"/>
          <ac:picMkLst>
            <pc:docMk/>
            <pc:sldMk cId="2908308849" sldId="278"/>
            <ac:picMk id="21" creationId="{608E5DFF-1F5A-5091-B39C-D11BE62CAECB}"/>
          </ac:picMkLst>
        </pc:picChg>
      </pc:sldChg>
      <pc:sldChg chg="modSp mod">
        <pc:chgData name="Štorek Martin, Mgr. - ředitel OA Slaný" userId="96d1c930-fa02-493c-b79a-7b03c87a6ac9" providerId="ADAL" clId="{EE2ADBC4-DCD2-4B7B-863D-B0E219DAFC82}" dt="2026-06-16T12:33:47.442" v="342" actId="113"/>
        <pc:sldMkLst>
          <pc:docMk/>
          <pc:sldMk cId="935336831" sldId="280"/>
        </pc:sldMkLst>
        <pc:spChg chg="mod">
          <ac:chgData name="Štorek Martin, Mgr. - ředitel OA Slaný" userId="96d1c930-fa02-493c-b79a-7b03c87a6ac9" providerId="ADAL" clId="{EE2ADBC4-DCD2-4B7B-863D-B0E219DAFC82}" dt="2026-06-16T12:33:47.442" v="342" actId="113"/>
          <ac:spMkLst>
            <pc:docMk/>
            <pc:sldMk cId="935336831" sldId="280"/>
            <ac:spMk id="3" creationId="{21131B4D-C6A9-C8BE-451F-82C4B2ABA7CF}"/>
          </ac:spMkLst>
        </pc:spChg>
      </pc:sldChg>
      <pc:sldChg chg="del">
        <pc:chgData name="Štorek Martin, Mgr. - ředitel OA Slaný" userId="96d1c930-fa02-493c-b79a-7b03c87a6ac9" providerId="ADAL" clId="{EE2ADBC4-DCD2-4B7B-863D-B0E219DAFC82}" dt="2026-06-16T13:56:03.527" v="764" actId="47"/>
        <pc:sldMkLst>
          <pc:docMk/>
          <pc:sldMk cId="826773057" sldId="284"/>
        </pc:sldMkLst>
      </pc:sldChg>
      <pc:sldChg chg="addSp delSp modSp mod">
        <pc:chgData name="Štorek Martin, Mgr. - ředitel OA Slaný" userId="96d1c930-fa02-493c-b79a-7b03c87a6ac9" providerId="ADAL" clId="{EE2ADBC4-DCD2-4B7B-863D-B0E219DAFC82}" dt="2026-06-16T13:31:35.720" v="708"/>
        <pc:sldMkLst>
          <pc:docMk/>
          <pc:sldMk cId="1801014489" sldId="285"/>
        </pc:sldMkLst>
        <pc:spChg chg="mod">
          <ac:chgData name="Štorek Martin, Mgr. - ředitel OA Slaný" userId="96d1c930-fa02-493c-b79a-7b03c87a6ac9" providerId="ADAL" clId="{EE2ADBC4-DCD2-4B7B-863D-B0E219DAFC82}" dt="2026-06-16T13:29:41.238" v="611" actId="26606"/>
          <ac:spMkLst>
            <pc:docMk/>
            <pc:sldMk cId="1801014489" sldId="285"/>
            <ac:spMk id="2" creationId="{2B7889A5-0B1B-5ECA-8DE4-A5DAC6D19677}"/>
          </ac:spMkLst>
        </pc:spChg>
        <pc:spChg chg="mod">
          <ac:chgData name="Štorek Martin, Mgr. - ředitel OA Slaný" userId="96d1c930-fa02-493c-b79a-7b03c87a6ac9" providerId="ADAL" clId="{EE2ADBC4-DCD2-4B7B-863D-B0E219DAFC82}" dt="2026-06-16T13:31:30.277" v="707" actId="6549"/>
          <ac:spMkLst>
            <pc:docMk/>
            <pc:sldMk cId="1801014489" sldId="285"/>
            <ac:spMk id="3" creationId="{B7097584-B1CC-3EFB-2347-2987948DF701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29:41.238" v="611" actId="26606"/>
          <ac:spMkLst>
            <pc:docMk/>
            <pc:sldMk cId="1801014489" sldId="285"/>
            <ac:spMk id="26" creationId="{8F404549-B4DC-481C-926C-DED3EF1C585B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29:41.238" v="611" actId="26606"/>
          <ac:spMkLst>
            <pc:docMk/>
            <pc:sldMk cId="1801014489" sldId="285"/>
            <ac:spMk id="28" creationId="{1E8FD5CD-351E-4B06-8B78-BD5102D00908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29:36.671" v="606" actId="26606"/>
          <ac:spMkLst>
            <pc:docMk/>
            <pc:sldMk cId="1801014489" sldId="285"/>
            <ac:spMk id="33" creationId="{4AE9D071-98CF-435C-BD2B-976514544DC5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29:38.463" v="608" actId="26606"/>
          <ac:spMkLst>
            <pc:docMk/>
            <pc:sldMk cId="1801014489" sldId="285"/>
            <ac:spMk id="40" creationId="{EE15E636-2C9E-42CB-B482-436AA81BF93B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29:41.236" v="610" actId="26606"/>
          <ac:spMkLst>
            <pc:docMk/>
            <pc:sldMk cId="1801014489" sldId="285"/>
            <ac:spMk id="45" creationId="{325A0672-A00B-4963-A6A1-170BBE22914F}"/>
          </ac:spMkLst>
        </pc:spChg>
        <pc:grpChg chg="add del">
          <ac:chgData name="Štorek Martin, Mgr. - ředitel OA Slaný" userId="96d1c930-fa02-493c-b79a-7b03c87a6ac9" providerId="ADAL" clId="{EE2ADBC4-DCD2-4B7B-863D-B0E219DAFC82}" dt="2026-06-16T13:29:36.671" v="606" actId="26606"/>
          <ac:grpSpMkLst>
            <pc:docMk/>
            <pc:sldMk cId="1801014489" sldId="285"/>
            <ac:grpSpMk id="35" creationId="{D619FC33-16ED-4246-9596-BEFEB55E4CF6}"/>
          </ac:grpSpMkLst>
        </pc:grpChg>
        <pc:grpChg chg="add del">
          <ac:chgData name="Štorek Martin, Mgr. - ředitel OA Slaný" userId="96d1c930-fa02-493c-b79a-7b03c87a6ac9" providerId="ADAL" clId="{EE2ADBC4-DCD2-4B7B-863D-B0E219DAFC82}" dt="2026-06-16T13:29:38.463" v="608" actId="26606"/>
          <ac:grpSpMkLst>
            <pc:docMk/>
            <pc:sldMk cId="1801014489" sldId="285"/>
            <ac:grpSpMk id="41" creationId="{01D4AEDF-0CF9-4271-ABB7-3D3489BB42D0}"/>
          </ac:grpSpMkLst>
        </pc:grpChg>
        <pc:grpChg chg="add del">
          <ac:chgData name="Štorek Martin, Mgr. - ředitel OA Slaný" userId="96d1c930-fa02-493c-b79a-7b03c87a6ac9" providerId="ADAL" clId="{EE2ADBC4-DCD2-4B7B-863D-B0E219DAFC82}" dt="2026-06-16T13:29:41.236" v="610" actId="26606"/>
          <ac:grpSpMkLst>
            <pc:docMk/>
            <pc:sldMk cId="1801014489" sldId="285"/>
            <ac:grpSpMk id="46" creationId="{E8923A14-6C7A-45FB-A5F1-2D2767025656}"/>
          </ac:grpSpMkLst>
        </pc:grpChg>
        <pc:picChg chg="del">
          <ac:chgData name="Štorek Martin, Mgr. - ředitel OA Slaný" userId="96d1c930-fa02-493c-b79a-7b03c87a6ac9" providerId="ADAL" clId="{EE2ADBC4-DCD2-4B7B-863D-B0E219DAFC82}" dt="2026-06-16T12:31:20.496" v="314" actId="478"/>
          <ac:picMkLst>
            <pc:docMk/>
            <pc:sldMk cId="1801014489" sldId="285"/>
            <ac:picMk id="4" creationId="{3B54BF6D-4274-2042-463D-CB11405374DF}"/>
          </ac:picMkLst>
        </pc:picChg>
        <pc:picChg chg="del">
          <ac:chgData name="Štorek Martin, Mgr. - ředitel OA Slaný" userId="96d1c930-fa02-493c-b79a-7b03c87a6ac9" providerId="ADAL" clId="{EE2ADBC4-DCD2-4B7B-863D-B0E219DAFC82}" dt="2026-06-16T13:29:10.344" v="602" actId="21"/>
          <ac:picMkLst>
            <pc:docMk/>
            <pc:sldMk cId="1801014489" sldId="285"/>
            <ac:picMk id="5" creationId="{C06169F8-5F38-8FEA-0938-E6A73F68DD11}"/>
          </ac:picMkLst>
        </pc:picChg>
        <pc:picChg chg="add mod ord">
          <ac:chgData name="Štorek Martin, Mgr. - ředitel OA Slaný" userId="96d1c930-fa02-493c-b79a-7b03c87a6ac9" providerId="ADAL" clId="{EE2ADBC4-DCD2-4B7B-863D-B0E219DAFC82}" dt="2026-06-16T13:29:41.238" v="611" actId="26606"/>
          <ac:picMkLst>
            <pc:docMk/>
            <pc:sldMk cId="1801014489" sldId="285"/>
            <ac:picMk id="6" creationId="{40F5839E-5ADD-422A-A322-5467E428DDB8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31:35.720" v="708"/>
          <ac:picMkLst>
            <pc:docMk/>
            <pc:sldMk cId="1801014489" sldId="285"/>
            <ac:picMk id="7" creationId="{C06169F8-5F38-8FEA-0938-E6A73F68DD11}"/>
          </ac:picMkLst>
        </pc:picChg>
      </pc:sldChg>
      <pc:sldChg chg="addSp delSp modSp mod">
        <pc:chgData name="Štorek Martin, Mgr. - ředitel OA Slaný" userId="96d1c930-fa02-493c-b79a-7b03c87a6ac9" providerId="ADAL" clId="{EE2ADBC4-DCD2-4B7B-863D-B0E219DAFC82}" dt="2026-06-16T13:55:31.993" v="763"/>
        <pc:sldMkLst>
          <pc:docMk/>
          <pc:sldMk cId="2505797652" sldId="287"/>
        </pc:sldMkLst>
        <pc:spChg chg="mod">
          <ac:chgData name="Štorek Martin, Mgr. - ředitel OA Slaný" userId="96d1c930-fa02-493c-b79a-7b03c87a6ac9" providerId="ADAL" clId="{EE2ADBC4-DCD2-4B7B-863D-B0E219DAFC82}" dt="2026-06-16T13:55:26.147" v="762" actId="26606"/>
          <ac:spMkLst>
            <pc:docMk/>
            <pc:sldMk cId="2505797652" sldId="287"/>
            <ac:spMk id="2" creationId="{43F4AF21-119C-7D06-CDDB-85AFCF84BF3D}"/>
          </ac:spMkLst>
        </pc:spChg>
        <pc:spChg chg="mod">
          <ac:chgData name="Štorek Martin, Mgr. - ředitel OA Slaný" userId="96d1c930-fa02-493c-b79a-7b03c87a6ac9" providerId="ADAL" clId="{EE2ADBC4-DCD2-4B7B-863D-B0E219DAFC82}" dt="2026-06-16T13:55:26.147" v="762" actId="26606"/>
          <ac:spMkLst>
            <pc:docMk/>
            <pc:sldMk cId="2505797652" sldId="287"/>
            <ac:spMk id="3" creationId="{10DB87E6-BD0A-CA39-D479-A94E5D36D60D}"/>
          </ac:spMkLst>
        </pc:spChg>
        <pc:spChg chg="add">
          <ac:chgData name="Štorek Martin, Mgr. - ředitel OA Slaný" userId="96d1c930-fa02-493c-b79a-7b03c87a6ac9" providerId="ADAL" clId="{EE2ADBC4-DCD2-4B7B-863D-B0E219DAFC82}" dt="2026-06-16T13:55:26.147" v="762" actId="26606"/>
          <ac:spMkLst>
            <pc:docMk/>
            <pc:sldMk cId="2505797652" sldId="287"/>
            <ac:spMk id="12" creationId="{8F404549-B4DC-481C-926C-DED3EF1C585B}"/>
          </ac:spMkLst>
        </pc:spChg>
        <pc:spChg chg="add">
          <ac:chgData name="Štorek Martin, Mgr. - ředitel OA Slaný" userId="96d1c930-fa02-493c-b79a-7b03c87a6ac9" providerId="ADAL" clId="{EE2ADBC4-DCD2-4B7B-863D-B0E219DAFC82}" dt="2026-06-16T13:55:26.147" v="762" actId="26606"/>
          <ac:spMkLst>
            <pc:docMk/>
            <pc:sldMk cId="2505797652" sldId="287"/>
            <ac:spMk id="14" creationId="{1E8FD5CD-351E-4B06-8B78-BD5102D00908}"/>
          </ac:spMkLst>
        </pc:spChg>
        <pc:spChg chg="del">
          <ac:chgData name="Štorek Martin, Mgr. - ředitel OA Slaný" userId="96d1c930-fa02-493c-b79a-7b03c87a6ac9" providerId="ADAL" clId="{EE2ADBC4-DCD2-4B7B-863D-B0E219DAFC82}" dt="2026-06-16T13:55:00.912" v="760" actId="26606"/>
          <ac:spMkLst>
            <pc:docMk/>
            <pc:sldMk cId="2505797652" sldId="287"/>
            <ac:spMk id="25" creationId="{8F404549-B4DC-481C-926C-DED3EF1C585B}"/>
          </ac:spMkLst>
        </pc:spChg>
        <pc:spChg chg="del">
          <ac:chgData name="Štorek Martin, Mgr. - ředitel OA Slaný" userId="96d1c930-fa02-493c-b79a-7b03c87a6ac9" providerId="ADAL" clId="{EE2ADBC4-DCD2-4B7B-863D-B0E219DAFC82}" dt="2026-06-16T13:55:00.912" v="760" actId="26606"/>
          <ac:spMkLst>
            <pc:docMk/>
            <pc:sldMk cId="2505797652" sldId="287"/>
            <ac:spMk id="26" creationId="{1E8FD5CD-351E-4B06-8B78-BD5102D00908}"/>
          </ac:spMkLst>
        </pc:spChg>
        <pc:picChg chg="del">
          <ac:chgData name="Štorek Martin, Mgr. - ředitel OA Slaný" userId="96d1c930-fa02-493c-b79a-7b03c87a6ac9" providerId="ADAL" clId="{EE2ADBC4-DCD2-4B7B-863D-B0E219DAFC82}" dt="2026-06-16T13:53:41.194" v="755" actId="478"/>
          <ac:picMkLst>
            <pc:docMk/>
            <pc:sldMk cId="2505797652" sldId="287"/>
            <ac:picMk id="4" creationId="{D88A7538-F9DB-E366-67AF-4C22C3D2B066}"/>
          </ac:picMkLst>
        </pc:picChg>
        <pc:picChg chg="del">
          <ac:chgData name="Štorek Martin, Mgr. - ředitel OA Slaný" userId="96d1c930-fa02-493c-b79a-7b03c87a6ac9" providerId="ADAL" clId="{EE2ADBC4-DCD2-4B7B-863D-B0E219DAFC82}" dt="2026-06-16T13:54:41.406" v="759" actId="21"/>
          <ac:picMkLst>
            <pc:docMk/>
            <pc:sldMk cId="2505797652" sldId="287"/>
            <ac:picMk id="5" creationId="{07868777-137F-7F8D-3C34-82301CB8A969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55:26.147" v="762" actId="26606"/>
          <ac:picMkLst>
            <pc:docMk/>
            <pc:sldMk cId="2505797652" sldId="287"/>
            <ac:picMk id="7" creationId="{514744BC-1862-2E97-1811-6E74CEFCC021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55:12.770" v="761"/>
          <ac:picMkLst>
            <pc:docMk/>
            <pc:sldMk cId="2505797652" sldId="287"/>
            <ac:picMk id="8" creationId="{07868777-137F-7F8D-3C34-82301CB8A969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55:31.993" v="763"/>
          <ac:picMkLst>
            <pc:docMk/>
            <pc:sldMk cId="2505797652" sldId="287"/>
            <ac:picMk id="9" creationId="{9C6F57C3-B5CB-4B99-68E0-0068A6120020}"/>
          </ac:picMkLst>
        </pc:picChg>
      </pc:sldChg>
      <pc:sldChg chg="addSp delSp modSp mod">
        <pc:chgData name="Štorek Martin, Mgr. - ředitel OA Slaný" userId="96d1c930-fa02-493c-b79a-7b03c87a6ac9" providerId="ADAL" clId="{EE2ADBC4-DCD2-4B7B-863D-B0E219DAFC82}" dt="2026-06-16T13:25:55.622" v="598" actId="26606"/>
        <pc:sldMkLst>
          <pc:docMk/>
          <pc:sldMk cId="3739005239" sldId="288"/>
        </pc:sldMkLst>
        <pc:spChg chg="mod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2" creationId="{EC85A4E0-9FE7-0E83-2851-FBE5A684D55D}"/>
          </ac:spMkLst>
        </pc:spChg>
        <pc:spChg chg="mod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3" creationId="{39D31D4F-524D-98F0-A85E-21F2CB7D646D}"/>
          </ac:spMkLst>
        </pc:spChg>
        <pc:spChg chg="del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19" creationId="{F8EF27BB-2B46-4E18-8445-67FA3416D7AF}"/>
          </ac:spMkLst>
        </pc:spChg>
        <pc:spChg chg="del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21" creationId="{2EB7A6B3-7769-4087-8DE5-97E11C08124F}"/>
          </ac:spMkLst>
        </pc:spChg>
        <pc:spChg chg="del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31" creationId="{98F57262-78F1-4529-AF0A-A2D4ADD37867}"/>
          </ac:spMkLst>
        </pc:spChg>
        <pc:spChg chg="del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33" creationId="{F49AA311-3762-4DBD-9D98-C123C210665D}"/>
          </ac:spMkLst>
        </pc:spChg>
        <pc:spChg chg="del">
          <ac:chgData name="Štorek Martin, Mgr. - ředitel OA Slaný" userId="96d1c930-fa02-493c-b79a-7b03c87a6ac9" providerId="ADAL" clId="{EE2ADBC4-DCD2-4B7B-863D-B0E219DAFC82}" dt="2026-06-16T13:25:55.622" v="598" actId="26606"/>
          <ac:spMkLst>
            <pc:docMk/>
            <pc:sldMk cId="3739005239" sldId="288"/>
            <ac:spMk id="35" creationId="{AA7A6642-3BD6-476E-B2D1-4AF4D8CBB5FE}"/>
          </ac:spMkLst>
        </pc:spChg>
        <pc:picChg chg="add mod">
          <ac:chgData name="Štorek Martin, Mgr. - ředitel OA Slaný" userId="96d1c930-fa02-493c-b79a-7b03c87a6ac9" providerId="ADAL" clId="{EE2ADBC4-DCD2-4B7B-863D-B0E219DAFC82}" dt="2026-06-16T13:25:55.622" v="598" actId="26606"/>
          <ac:picMkLst>
            <pc:docMk/>
            <pc:sldMk cId="3739005239" sldId="288"/>
            <ac:picMk id="5" creationId="{5BD254AB-839E-BBC7-4AAE-94ED7ACD7330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25:49.919" v="597" actId="1076"/>
          <ac:picMkLst>
            <pc:docMk/>
            <pc:sldMk cId="3739005239" sldId="288"/>
            <ac:picMk id="7" creationId="{1A728D5F-8061-236A-81EC-65C5D2E43EC1}"/>
          </ac:picMkLst>
        </pc:picChg>
        <pc:picChg chg="add mod ord">
          <ac:chgData name="Štorek Martin, Mgr. - ředitel OA Slaný" userId="96d1c930-fa02-493c-b79a-7b03c87a6ac9" providerId="ADAL" clId="{EE2ADBC4-DCD2-4B7B-863D-B0E219DAFC82}" dt="2026-06-16T13:25:55.622" v="598" actId="26606"/>
          <ac:picMkLst>
            <pc:docMk/>
            <pc:sldMk cId="3739005239" sldId="288"/>
            <ac:picMk id="9" creationId="{0C80E79F-C441-488C-4DB2-7465694B8196}"/>
          </ac:picMkLst>
        </pc:picChg>
        <pc:picChg chg="del">
          <ac:chgData name="Štorek Martin, Mgr. - ředitel OA Slaný" userId="96d1c930-fa02-493c-b79a-7b03c87a6ac9" providerId="ADAL" clId="{EE2ADBC4-DCD2-4B7B-863D-B0E219DAFC82}" dt="2026-06-16T13:25:40.947" v="591" actId="478"/>
          <ac:picMkLst>
            <pc:docMk/>
            <pc:sldMk cId="3739005239" sldId="288"/>
            <ac:picMk id="11" creationId="{93B8A335-8D6A-CCB4-A670-176070B01FA3}"/>
          </ac:picMkLst>
        </pc:picChg>
        <pc:picChg chg="mod ord">
          <ac:chgData name="Štorek Martin, Mgr. - ředitel OA Slaný" userId="96d1c930-fa02-493c-b79a-7b03c87a6ac9" providerId="ADAL" clId="{EE2ADBC4-DCD2-4B7B-863D-B0E219DAFC82}" dt="2026-06-16T13:25:55.622" v="598" actId="26606"/>
          <ac:picMkLst>
            <pc:docMk/>
            <pc:sldMk cId="3739005239" sldId="288"/>
            <ac:picMk id="13" creationId="{07ED7CE2-927D-B745-F664-001D063294BA}"/>
          </ac:picMkLst>
        </pc:picChg>
        <pc:picChg chg="del">
          <ac:chgData name="Štorek Martin, Mgr. - ředitel OA Slaný" userId="96d1c930-fa02-493c-b79a-7b03c87a6ac9" providerId="ADAL" clId="{EE2ADBC4-DCD2-4B7B-863D-B0E219DAFC82}" dt="2026-06-16T13:25:48.483" v="596" actId="478"/>
          <ac:picMkLst>
            <pc:docMk/>
            <pc:sldMk cId="3739005239" sldId="288"/>
            <ac:picMk id="15" creationId="{58B18FD3-E618-90B3-B60E-765E1379F352}"/>
          </ac:picMkLst>
        </pc:picChg>
        <pc:picChg chg="del">
          <ac:chgData name="Štorek Martin, Mgr. - ředitel OA Slaný" userId="96d1c930-fa02-493c-b79a-7b03c87a6ac9" providerId="ADAL" clId="{EE2ADBC4-DCD2-4B7B-863D-B0E219DAFC82}" dt="2026-06-16T12:19:52.581" v="104" actId="478"/>
          <ac:picMkLst>
            <pc:docMk/>
            <pc:sldMk cId="3739005239" sldId="288"/>
            <ac:picMk id="17" creationId="{EB71C1F8-D0CB-3BFE-632D-919EE41AC932}"/>
          </ac:picMkLst>
        </pc:picChg>
      </pc:sldChg>
      <pc:sldChg chg="addSp delSp modSp mod">
        <pc:chgData name="Štorek Martin, Mgr. - ředitel OA Slaný" userId="96d1c930-fa02-493c-b79a-7b03c87a6ac9" providerId="ADAL" clId="{EE2ADBC4-DCD2-4B7B-863D-B0E219DAFC82}" dt="2026-06-16T13:24:17.743" v="586"/>
        <pc:sldMkLst>
          <pc:docMk/>
          <pc:sldMk cId="3530980784" sldId="341"/>
        </pc:sldMkLst>
        <pc:graphicFrameChg chg="mod modGraphic">
          <ac:chgData name="Štorek Martin, Mgr. - ředitel OA Slaný" userId="96d1c930-fa02-493c-b79a-7b03c87a6ac9" providerId="ADAL" clId="{EE2ADBC4-DCD2-4B7B-863D-B0E219DAFC82}" dt="2026-06-16T13:24:17.743" v="586"/>
          <ac:graphicFrameMkLst>
            <pc:docMk/>
            <pc:sldMk cId="3530980784" sldId="341"/>
            <ac:graphicFrameMk id="7" creationId="{954EA6F0-92E7-346E-BC9F-6B6410E2D781}"/>
          </ac:graphicFrameMkLst>
        </pc:graphicFrameChg>
        <pc:picChg chg="del">
          <ac:chgData name="Štorek Martin, Mgr. - ředitel OA Slaný" userId="96d1c930-fa02-493c-b79a-7b03c87a6ac9" providerId="ADAL" clId="{EE2ADBC4-DCD2-4B7B-863D-B0E219DAFC82}" dt="2026-06-16T13:02:53.160" v="577" actId="21"/>
          <ac:picMkLst>
            <pc:docMk/>
            <pc:sldMk cId="3530980784" sldId="341"/>
            <ac:picMk id="3" creationId="{BA67B9D3-0777-39D0-1D8C-9B15AA684F5C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05:40.983" v="580"/>
          <ac:picMkLst>
            <pc:docMk/>
            <pc:sldMk cId="3530980784" sldId="341"/>
            <ac:picMk id="4" creationId="{62286B79-5814-4E45-87EA-5FA1D6BF7548}"/>
          </ac:picMkLst>
        </pc:picChg>
        <pc:picChg chg="del">
          <ac:chgData name="Štorek Martin, Mgr. - ředitel OA Slaný" userId="96d1c930-fa02-493c-b79a-7b03c87a6ac9" providerId="ADAL" clId="{EE2ADBC4-DCD2-4B7B-863D-B0E219DAFC82}" dt="2026-06-16T13:04:05.310" v="578" actId="478"/>
          <ac:picMkLst>
            <pc:docMk/>
            <pc:sldMk cId="3530980784" sldId="341"/>
            <ac:picMk id="5" creationId="{E609D84F-6096-18CB-C99A-9EEAE72C2F47}"/>
          </ac:picMkLst>
        </pc:picChg>
      </pc:sldChg>
      <pc:sldChg chg="modSp mod">
        <pc:chgData name="Štorek Martin, Mgr. - ředitel OA Slaný" userId="96d1c930-fa02-493c-b79a-7b03c87a6ac9" providerId="ADAL" clId="{EE2ADBC4-DCD2-4B7B-863D-B0E219DAFC82}" dt="2026-06-16T12:39:45.074" v="425" actId="20577"/>
        <pc:sldMkLst>
          <pc:docMk/>
          <pc:sldMk cId="2997177199" sldId="347"/>
        </pc:sldMkLst>
        <pc:graphicFrameChg chg="modGraphic">
          <ac:chgData name="Štorek Martin, Mgr. - ředitel OA Slaný" userId="96d1c930-fa02-493c-b79a-7b03c87a6ac9" providerId="ADAL" clId="{EE2ADBC4-DCD2-4B7B-863D-B0E219DAFC82}" dt="2026-06-16T12:39:45.074" v="425" actId="20577"/>
          <ac:graphicFrameMkLst>
            <pc:docMk/>
            <pc:sldMk cId="2997177199" sldId="347"/>
            <ac:graphicFrameMk id="7" creationId="{AECE529B-D9B0-0924-43F3-BEABA9DD06E8}"/>
          </ac:graphicFrameMkLst>
        </pc:graphicFrameChg>
      </pc:sldChg>
      <pc:sldChg chg="addSp delSp modSp mod">
        <pc:chgData name="Štorek Martin, Mgr. - ředitel OA Slaný" userId="96d1c930-fa02-493c-b79a-7b03c87a6ac9" providerId="ADAL" clId="{EE2ADBC4-DCD2-4B7B-863D-B0E219DAFC82}" dt="2026-06-16T12:49:25.357" v="569" actId="20577"/>
        <pc:sldMkLst>
          <pc:docMk/>
          <pc:sldMk cId="391909827" sldId="356"/>
        </pc:sldMkLst>
        <pc:spChg chg="del mod">
          <ac:chgData name="Štorek Martin, Mgr. - ředitel OA Slaný" userId="96d1c930-fa02-493c-b79a-7b03c87a6ac9" providerId="ADAL" clId="{EE2ADBC4-DCD2-4B7B-863D-B0E219DAFC82}" dt="2026-06-16T12:48:53.003" v="543" actId="26606"/>
          <ac:spMkLst>
            <pc:docMk/>
            <pc:sldMk cId="391909827" sldId="356"/>
            <ac:spMk id="3" creationId="{85AC46D5-33CF-D85C-D36A-E891919C89E6}"/>
          </ac:spMkLst>
        </pc:spChg>
        <pc:graphicFrameChg chg="add modGraphic">
          <ac:chgData name="Štorek Martin, Mgr. - ředitel OA Slaný" userId="96d1c930-fa02-493c-b79a-7b03c87a6ac9" providerId="ADAL" clId="{EE2ADBC4-DCD2-4B7B-863D-B0E219DAFC82}" dt="2026-06-16T12:49:25.357" v="569" actId="20577"/>
          <ac:graphicFrameMkLst>
            <pc:docMk/>
            <pc:sldMk cId="391909827" sldId="356"/>
            <ac:graphicFrameMk id="16" creationId="{F09C14F6-3B8A-B0B2-5B5A-10A4BDDB6E0C}"/>
          </ac:graphicFrameMkLst>
        </pc:graphicFrameChg>
        <pc:picChg chg="del mod">
          <ac:chgData name="Štorek Martin, Mgr. - ředitel OA Slaný" userId="96d1c930-fa02-493c-b79a-7b03c87a6ac9" providerId="ADAL" clId="{EE2ADBC4-DCD2-4B7B-863D-B0E219DAFC82}" dt="2026-06-16T12:13:33.358" v="50" actId="478"/>
          <ac:picMkLst>
            <pc:docMk/>
            <pc:sldMk cId="391909827" sldId="356"/>
            <ac:picMk id="5" creationId="{0EFCDA76-7FF3-4678-8E1D-5425886C45C6}"/>
          </ac:picMkLst>
        </pc:picChg>
      </pc:sldChg>
      <pc:sldChg chg="addSp delSp modSp mod">
        <pc:chgData name="Štorek Martin, Mgr. - ředitel OA Slaný" userId="96d1c930-fa02-493c-b79a-7b03c87a6ac9" providerId="ADAL" clId="{EE2ADBC4-DCD2-4B7B-863D-B0E219DAFC82}" dt="2026-06-16T12:51:38.688" v="576" actId="207"/>
        <pc:sldMkLst>
          <pc:docMk/>
          <pc:sldMk cId="1599222381" sldId="357"/>
        </pc:sldMkLst>
        <pc:spChg chg="mod">
          <ac:chgData name="Štorek Martin, Mgr. - ředitel OA Slaný" userId="96d1c930-fa02-493c-b79a-7b03c87a6ac9" providerId="ADAL" clId="{EE2ADBC4-DCD2-4B7B-863D-B0E219DAFC82}" dt="2026-06-16T12:50:40.182" v="574" actId="2711"/>
          <ac:spMkLst>
            <pc:docMk/>
            <pc:sldMk cId="1599222381" sldId="357"/>
            <ac:spMk id="2" creationId="{BFA379F6-94B9-096A-DA6F-44E445289808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22" v="572" actId="26606"/>
          <ac:spMkLst>
            <pc:docMk/>
            <pc:sldMk cId="1599222381" sldId="357"/>
            <ac:spMk id="3" creationId="{018A37ED-8F9A-C9FC-22AF-0872AF88B6D4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22" v="572" actId="26606"/>
          <ac:spMkLst>
            <pc:docMk/>
            <pc:sldMk cId="1599222381" sldId="357"/>
            <ac:spMk id="48" creationId="{1A59258C-AAC2-41CD-973C-7439B122A3FF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22" v="572" actId="26606"/>
          <ac:spMkLst>
            <pc:docMk/>
            <pc:sldMk cId="1599222381" sldId="357"/>
            <ac:spMk id="50" creationId="{54516B72-0116-42B2-82A2-B11218A36636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22" v="572" actId="26606"/>
          <ac:spMkLst>
            <pc:docMk/>
            <pc:sldMk cId="1599222381" sldId="357"/>
            <ac:spMk id="52" creationId="{7CDB507F-21B7-4C27-B0FC-D9C465C6DB44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22" v="572" actId="26606"/>
          <ac:spMkLst>
            <pc:docMk/>
            <pc:sldMk cId="1599222381" sldId="357"/>
            <ac:spMk id="54" creationId="{7AB1AE17-B7A3-4363-95CD-25441E2FF1F3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12" v="571" actId="26606"/>
          <ac:spMkLst>
            <pc:docMk/>
            <pc:sldMk cId="1599222381" sldId="357"/>
            <ac:spMk id="60" creationId="{32CFD297-D1AB-4A9E-9DD2-20560FF8EDBD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12" v="571" actId="26606"/>
          <ac:spMkLst>
            <pc:docMk/>
            <pc:sldMk cId="1599222381" sldId="357"/>
            <ac:spMk id="62" creationId="{4BFF9B0B-559F-4DEB-BE09-8CB6C87BC08F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12" v="571" actId="26606"/>
          <ac:spMkLst>
            <pc:docMk/>
            <pc:sldMk cId="1599222381" sldId="357"/>
            <ac:spMk id="64" creationId="{D00653BB-8104-4496-BA4F-6D7299B5B0D9}"/>
          </ac:spMkLst>
        </pc:spChg>
        <pc:spChg chg="add del">
          <ac:chgData name="Štorek Martin, Mgr. - ředitel OA Slaný" userId="96d1c930-fa02-493c-b79a-7b03c87a6ac9" providerId="ADAL" clId="{EE2ADBC4-DCD2-4B7B-863D-B0E219DAFC82}" dt="2026-06-16T12:50:02.012" v="571" actId="26606"/>
          <ac:spMkLst>
            <pc:docMk/>
            <pc:sldMk cId="1599222381" sldId="357"/>
            <ac:spMk id="68" creationId="{B9F686BF-39CA-4117-85DD-9C82FA1C8BA8}"/>
          </ac:spMkLst>
        </pc:spChg>
        <pc:graphicFrameChg chg="add modGraphic">
          <ac:chgData name="Štorek Martin, Mgr. - ředitel OA Slaný" userId="96d1c930-fa02-493c-b79a-7b03c87a6ac9" providerId="ADAL" clId="{EE2ADBC4-DCD2-4B7B-863D-B0E219DAFC82}" dt="2026-06-16T12:51:38.688" v="576" actId="207"/>
          <ac:graphicFrameMkLst>
            <pc:docMk/>
            <pc:sldMk cId="1599222381" sldId="357"/>
            <ac:graphicFrameMk id="70" creationId="{21D59C6C-1ED7-BDE1-932B-5535E657222E}"/>
          </ac:graphicFrameMkLst>
        </pc:graphicFrameChg>
      </pc:sldChg>
      <pc:sldChg chg="addSp delSp modSp mod">
        <pc:chgData name="Štorek Martin, Mgr. - ředitel OA Slaný" userId="96d1c930-fa02-493c-b79a-7b03c87a6ac9" providerId="ADAL" clId="{EE2ADBC4-DCD2-4B7B-863D-B0E219DAFC82}" dt="2026-06-16T13:57:54.731" v="770" actId="20577"/>
        <pc:sldMkLst>
          <pc:docMk/>
          <pc:sldMk cId="572620693" sldId="358"/>
        </pc:sldMkLst>
        <pc:spChg chg="mod">
          <ac:chgData name="Štorek Martin, Mgr. - ředitel OA Slaný" userId="96d1c930-fa02-493c-b79a-7b03c87a6ac9" providerId="ADAL" clId="{EE2ADBC4-DCD2-4B7B-863D-B0E219DAFC82}" dt="2026-06-16T12:30:44.336" v="313" actId="20577"/>
          <ac:spMkLst>
            <pc:docMk/>
            <pc:sldMk cId="572620693" sldId="358"/>
            <ac:spMk id="2" creationId="{2FC9CDB3-EF3C-0B18-7575-5092AD59BD04}"/>
          </ac:spMkLst>
        </pc:spChg>
        <pc:graphicFrameChg chg="mod modGraphic">
          <ac:chgData name="Štorek Martin, Mgr. - ředitel OA Slaný" userId="96d1c930-fa02-493c-b79a-7b03c87a6ac9" providerId="ADAL" clId="{EE2ADBC4-DCD2-4B7B-863D-B0E219DAFC82}" dt="2026-06-16T13:57:54.731" v="770" actId="20577"/>
          <ac:graphicFrameMkLst>
            <pc:docMk/>
            <pc:sldMk cId="572620693" sldId="358"/>
            <ac:graphicFrameMk id="26" creationId="{E3D7666B-B435-F8DD-10FF-6CA7D965434B}"/>
          </ac:graphicFrameMkLst>
        </pc:graphicFrameChg>
        <pc:picChg chg="del">
          <ac:chgData name="Štorek Martin, Mgr. - ředitel OA Slaný" userId="96d1c930-fa02-493c-b79a-7b03c87a6ac9" providerId="ADAL" clId="{EE2ADBC4-DCD2-4B7B-863D-B0E219DAFC82}" dt="2026-06-16T12:26:14.423" v="175" actId="478"/>
          <ac:picMkLst>
            <pc:docMk/>
            <pc:sldMk cId="572620693" sldId="358"/>
            <ac:picMk id="4" creationId="{1E8976D4-49C5-0C40-0167-49603EB17278}"/>
          </ac:picMkLst>
        </pc:picChg>
        <pc:picChg chg="add del mod">
          <ac:chgData name="Štorek Martin, Mgr. - ředitel OA Slaný" userId="96d1c930-fa02-493c-b79a-7b03c87a6ac9" providerId="ADAL" clId="{EE2ADBC4-DCD2-4B7B-863D-B0E219DAFC82}" dt="2026-06-16T12:46:35.755" v="541" actId="478"/>
          <ac:picMkLst>
            <pc:docMk/>
            <pc:sldMk cId="572620693" sldId="358"/>
            <ac:picMk id="5" creationId="{8F4CC058-CF3E-A981-D647-452C7118CEA0}"/>
          </ac:picMkLst>
        </pc:picChg>
        <pc:picChg chg="add mod">
          <ac:chgData name="Štorek Martin, Mgr. - ředitel OA Slaný" userId="96d1c930-fa02-493c-b79a-7b03c87a6ac9" providerId="ADAL" clId="{EE2ADBC4-DCD2-4B7B-863D-B0E219DAFC82}" dt="2026-06-16T13:57:39.974" v="768"/>
          <ac:picMkLst>
            <pc:docMk/>
            <pc:sldMk cId="572620693" sldId="358"/>
            <ac:picMk id="6" creationId="{8C5BA308-20AC-BD47-52C2-57083C109784}"/>
          </ac:picMkLst>
        </pc:picChg>
      </pc:sldChg>
      <pc:sldChg chg="delSp modSp mod">
        <pc:chgData name="Štorek Martin, Mgr. - ředitel OA Slaný" userId="96d1c930-fa02-493c-b79a-7b03c87a6ac9" providerId="ADAL" clId="{EE2ADBC4-DCD2-4B7B-863D-B0E219DAFC82}" dt="2026-06-16T13:59:29.597" v="772" actId="20577"/>
        <pc:sldMkLst>
          <pc:docMk/>
          <pc:sldMk cId="1757399808" sldId="360"/>
        </pc:sldMkLst>
        <pc:spChg chg="mod">
          <ac:chgData name="Štorek Martin, Mgr. - ředitel OA Slaný" userId="96d1c930-fa02-493c-b79a-7b03c87a6ac9" providerId="ADAL" clId="{EE2ADBC4-DCD2-4B7B-863D-B0E219DAFC82}" dt="2026-06-16T13:59:29.597" v="772" actId="20577"/>
          <ac:spMkLst>
            <pc:docMk/>
            <pc:sldMk cId="1757399808" sldId="360"/>
            <ac:spMk id="6" creationId="{4F655FD2-9550-E989-F928-00088FFD8C01}"/>
          </ac:spMkLst>
        </pc:spChg>
        <pc:spChg chg="del">
          <ac:chgData name="Štorek Martin, Mgr. - ředitel OA Slaný" userId="96d1c930-fa02-493c-b79a-7b03c87a6ac9" providerId="ADAL" clId="{EE2ADBC4-DCD2-4B7B-863D-B0E219DAFC82}" dt="2026-06-16T13:59:18.709" v="771" actId="26606"/>
          <ac:spMkLst>
            <pc:docMk/>
            <pc:sldMk cId="1757399808" sldId="360"/>
            <ac:spMk id="11" creationId="{F9E22090-20B0-4E64-847E-6DE402F70577}"/>
          </ac:spMkLst>
        </pc:spChg>
        <pc:picChg chg="mod ord">
          <ac:chgData name="Štorek Martin, Mgr. - ředitel OA Slaný" userId="96d1c930-fa02-493c-b79a-7b03c87a6ac9" providerId="ADAL" clId="{EE2ADBC4-DCD2-4B7B-863D-B0E219DAFC82}" dt="2026-06-16T13:59:18.709" v="771" actId="26606"/>
          <ac:picMkLst>
            <pc:docMk/>
            <pc:sldMk cId="1757399808" sldId="360"/>
            <ac:picMk id="4" creationId="{4C7971EB-C26D-BB40-608F-B5F6FC2C188F}"/>
          </ac:picMkLst>
        </pc:picChg>
      </pc:sldChg>
      <pc:sldChg chg="modSp mod">
        <pc:chgData name="Štorek Martin, Mgr. - ředitel OA Slaný" userId="96d1c930-fa02-493c-b79a-7b03c87a6ac9" providerId="ADAL" clId="{EE2ADBC4-DCD2-4B7B-863D-B0E219DAFC82}" dt="2026-06-16T12:19:44.824" v="103" actId="113"/>
        <pc:sldMkLst>
          <pc:docMk/>
          <pc:sldMk cId="1470404138" sldId="361"/>
        </pc:sldMkLst>
        <pc:spChg chg="mod">
          <ac:chgData name="Štorek Martin, Mgr. - ředitel OA Slaný" userId="96d1c930-fa02-493c-b79a-7b03c87a6ac9" providerId="ADAL" clId="{EE2ADBC4-DCD2-4B7B-863D-B0E219DAFC82}" dt="2026-06-16T12:19:44.824" v="103" actId="113"/>
          <ac:spMkLst>
            <pc:docMk/>
            <pc:sldMk cId="1470404138" sldId="361"/>
            <ac:spMk id="3" creationId="{E885A97B-6A99-F795-228A-9D7089895FC5}"/>
          </ac:spMkLst>
        </pc:spChg>
      </pc:sldChg>
      <pc:sldChg chg="modSp mod">
        <pc:chgData name="Štorek Martin, Mgr. - ředitel OA Slaný" userId="96d1c930-fa02-493c-b79a-7b03c87a6ac9" providerId="ADAL" clId="{EE2ADBC4-DCD2-4B7B-863D-B0E219DAFC82}" dt="2026-06-16T12:15:07.383" v="62" actId="6549"/>
        <pc:sldMkLst>
          <pc:docMk/>
          <pc:sldMk cId="4063611753" sldId="362"/>
        </pc:sldMkLst>
        <pc:spChg chg="mod">
          <ac:chgData name="Štorek Martin, Mgr. - ředitel OA Slaný" userId="96d1c930-fa02-493c-b79a-7b03c87a6ac9" providerId="ADAL" clId="{EE2ADBC4-DCD2-4B7B-863D-B0E219DAFC82}" dt="2026-06-16T12:15:07.383" v="62" actId="6549"/>
          <ac:spMkLst>
            <pc:docMk/>
            <pc:sldMk cId="4063611753" sldId="362"/>
            <ac:spMk id="3" creationId="{5CAF966D-A9B9-F519-E3FD-4CFFD7B232DD}"/>
          </ac:spMkLst>
        </pc:spChg>
      </pc:sldChg>
      <pc:sldChg chg="addSp delSp modSp mod">
        <pc:chgData name="Štorek Martin, Mgr. - ředitel OA Slaný" userId="96d1c930-fa02-493c-b79a-7b03c87a6ac9" providerId="ADAL" clId="{EE2ADBC4-DCD2-4B7B-863D-B0E219DAFC82}" dt="2026-06-16T13:31:59.560" v="711" actId="113"/>
        <pc:sldMkLst>
          <pc:docMk/>
          <pc:sldMk cId="3189765222" sldId="363"/>
        </pc:sldMkLst>
        <pc:spChg chg="mod">
          <ac:chgData name="Štorek Martin, Mgr. - ředitel OA Slaný" userId="96d1c930-fa02-493c-b79a-7b03c87a6ac9" providerId="ADAL" clId="{EE2ADBC4-DCD2-4B7B-863D-B0E219DAFC82}" dt="2026-06-16T13:31:50.540" v="709" actId="26606"/>
          <ac:spMkLst>
            <pc:docMk/>
            <pc:sldMk cId="3189765222" sldId="363"/>
            <ac:spMk id="2" creationId="{BE7528D5-8EA7-CE8F-3584-4E5ED3B0B2CF}"/>
          </ac:spMkLst>
        </pc:spChg>
        <pc:spChg chg="mod">
          <ac:chgData name="Štorek Martin, Mgr. - ředitel OA Slaný" userId="96d1c930-fa02-493c-b79a-7b03c87a6ac9" providerId="ADAL" clId="{EE2ADBC4-DCD2-4B7B-863D-B0E219DAFC82}" dt="2026-06-16T13:31:59.560" v="711" actId="113"/>
          <ac:spMkLst>
            <pc:docMk/>
            <pc:sldMk cId="3189765222" sldId="363"/>
            <ac:spMk id="3" creationId="{9E54D4D3-55EF-0D6E-72EC-AD5EB499A253}"/>
          </ac:spMkLst>
        </pc:spChg>
        <pc:spChg chg="del">
          <ac:chgData name="Štorek Martin, Mgr. - ředitel OA Slaný" userId="96d1c930-fa02-493c-b79a-7b03c87a6ac9" providerId="ADAL" clId="{EE2ADBC4-DCD2-4B7B-863D-B0E219DAFC82}" dt="2026-06-16T13:31:50.540" v="709" actId="26606"/>
          <ac:spMkLst>
            <pc:docMk/>
            <pc:sldMk cId="3189765222" sldId="363"/>
            <ac:spMk id="47" creationId="{8F404549-B4DC-481C-926C-DED3EF1C585B}"/>
          </ac:spMkLst>
        </pc:spChg>
        <pc:spChg chg="del">
          <ac:chgData name="Štorek Martin, Mgr. - ředitel OA Slaný" userId="96d1c930-fa02-493c-b79a-7b03c87a6ac9" providerId="ADAL" clId="{EE2ADBC4-DCD2-4B7B-863D-B0E219DAFC82}" dt="2026-06-16T13:31:50.540" v="709" actId="26606"/>
          <ac:spMkLst>
            <pc:docMk/>
            <pc:sldMk cId="3189765222" sldId="363"/>
            <ac:spMk id="48" creationId="{1E8FD5CD-351E-4B06-8B78-BD5102D00908}"/>
          </ac:spMkLst>
        </pc:spChg>
        <pc:spChg chg="add">
          <ac:chgData name="Štorek Martin, Mgr. - ředitel OA Slaný" userId="96d1c930-fa02-493c-b79a-7b03c87a6ac9" providerId="ADAL" clId="{EE2ADBC4-DCD2-4B7B-863D-B0E219DAFC82}" dt="2026-06-16T13:31:50.540" v="709" actId="26606"/>
          <ac:spMkLst>
            <pc:docMk/>
            <pc:sldMk cId="3189765222" sldId="363"/>
            <ac:spMk id="53" creationId="{EE15E636-2C9E-42CB-B482-436AA81BF93B}"/>
          </ac:spMkLst>
        </pc:spChg>
        <pc:grpChg chg="add">
          <ac:chgData name="Štorek Martin, Mgr. - ředitel OA Slaný" userId="96d1c930-fa02-493c-b79a-7b03c87a6ac9" providerId="ADAL" clId="{EE2ADBC4-DCD2-4B7B-863D-B0E219DAFC82}" dt="2026-06-16T13:31:50.540" v="709" actId="26606"/>
          <ac:grpSpMkLst>
            <pc:docMk/>
            <pc:sldMk cId="3189765222" sldId="363"/>
            <ac:grpSpMk id="55" creationId="{01D4AEDF-0CF9-4271-ABB7-3D3489BB42D0}"/>
          </ac:grpSpMkLst>
        </pc:grpChg>
        <pc:picChg chg="mod ord">
          <ac:chgData name="Štorek Martin, Mgr. - ředitel OA Slaný" userId="96d1c930-fa02-493c-b79a-7b03c87a6ac9" providerId="ADAL" clId="{EE2ADBC4-DCD2-4B7B-863D-B0E219DAFC82}" dt="2026-06-16T13:31:50.540" v="709" actId="26606"/>
          <ac:picMkLst>
            <pc:docMk/>
            <pc:sldMk cId="3189765222" sldId="363"/>
            <ac:picMk id="7" creationId="{712AFB3D-0AB3-A929-752E-BA22327AAEA1}"/>
          </ac:picMkLst>
        </pc:picChg>
      </pc:sldChg>
      <pc:sldChg chg="modSp mod">
        <pc:chgData name="Štorek Martin, Mgr. - ředitel OA Slaný" userId="96d1c930-fa02-493c-b79a-7b03c87a6ac9" providerId="ADAL" clId="{EE2ADBC4-DCD2-4B7B-863D-B0E219DAFC82}" dt="2026-06-16T12:40:05.962" v="427" actId="20577"/>
        <pc:sldMkLst>
          <pc:docMk/>
          <pc:sldMk cId="1023880329" sldId="364"/>
        </pc:sldMkLst>
        <pc:spChg chg="mod">
          <ac:chgData name="Štorek Martin, Mgr. - ředitel OA Slaný" userId="96d1c930-fa02-493c-b79a-7b03c87a6ac9" providerId="ADAL" clId="{EE2ADBC4-DCD2-4B7B-863D-B0E219DAFC82}" dt="2026-06-16T12:40:05.962" v="427" actId="20577"/>
          <ac:spMkLst>
            <pc:docMk/>
            <pc:sldMk cId="1023880329" sldId="364"/>
            <ac:spMk id="2" creationId="{508E721A-8792-7BEF-2FEE-1DB2B3CB6075}"/>
          </ac:spMkLst>
        </pc:spChg>
      </pc:sldChg>
      <pc:sldChg chg="addSp delSp modSp mod">
        <pc:chgData name="Štorek Martin, Mgr. - ředitel OA Slaný" userId="96d1c930-fa02-493c-b79a-7b03c87a6ac9" providerId="ADAL" clId="{EE2ADBC4-DCD2-4B7B-863D-B0E219DAFC82}" dt="2026-06-16T13:51:45.783" v="742" actId="113"/>
        <pc:sldMkLst>
          <pc:docMk/>
          <pc:sldMk cId="1179515934" sldId="365"/>
        </pc:sldMkLst>
        <pc:spChg chg="add del mod ord">
          <ac:chgData name="Štorek Martin, Mgr. - ředitel OA Slaný" userId="96d1c930-fa02-493c-b79a-7b03c87a6ac9" providerId="ADAL" clId="{EE2ADBC4-DCD2-4B7B-863D-B0E219DAFC82}" dt="2026-06-16T13:51:33.215" v="741" actId="26606"/>
          <ac:spMkLst>
            <pc:docMk/>
            <pc:sldMk cId="1179515934" sldId="365"/>
            <ac:spMk id="3" creationId="{A65566F3-D872-C304-5D5F-0B885A92DEC6}"/>
          </ac:spMkLst>
        </pc:spChg>
        <pc:graphicFrameChg chg="add del">
          <ac:chgData name="Štorek Martin, Mgr. - ředitel OA Slaný" userId="96d1c930-fa02-493c-b79a-7b03c87a6ac9" providerId="ADAL" clId="{EE2ADBC4-DCD2-4B7B-863D-B0E219DAFC82}" dt="2026-06-16T13:51:33.203" v="740" actId="26606"/>
          <ac:graphicFrameMkLst>
            <pc:docMk/>
            <pc:sldMk cId="1179515934" sldId="365"/>
            <ac:graphicFrameMk id="1028" creationId="{E4A8743E-D0F7-527D-55AD-45682D4CCFD3}"/>
          </ac:graphicFrameMkLst>
        </pc:graphicFrameChg>
        <pc:graphicFrameChg chg="add mod">
          <ac:chgData name="Štorek Martin, Mgr. - ředitel OA Slaný" userId="96d1c930-fa02-493c-b79a-7b03c87a6ac9" providerId="ADAL" clId="{EE2ADBC4-DCD2-4B7B-863D-B0E219DAFC82}" dt="2026-06-16T13:51:45.783" v="742" actId="113"/>
          <ac:graphicFrameMkLst>
            <pc:docMk/>
            <pc:sldMk cId="1179515934" sldId="365"/>
            <ac:graphicFrameMk id="1030" creationId="{EF969A67-EF52-1682-81FE-386C44DAD44D}"/>
          </ac:graphicFrameMkLst>
        </pc:graphicFrameChg>
        <pc:picChg chg="mod">
          <ac:chgData name="Štorek Martin, Mgr. - ředitel OA Slaný" userId="96d1c930-fa02-493c-b79a-7b03c87a6ac9" providerId="ADAL" clId="{EE2ADBC4-DCD2-4B7B-863D-B0E219DAFC82}" dt="2026-06-16T13:51:15.572" v="738" actId="26606"/>
          <ac:picMkLst>
            <pc:docMk/>
            <pc:sldMk cId="1179515934" sldId="365"/>
            <ac:picMk id="1026" creationId="{2AE85E8F-AED2-1C74-0FF8-A2A526233E02}"/>
          </ac:picMkLst>
        </pc:picChg>
      </pc:sldChg>
      <pc:sldChg chg="modSp add mod">
        <pc:chgData name="Štorek Martin, Mgr. - ředitel OA Slaný" userId="96d1c930-fa02-493c-b79a-7b03c87a6ac9" providerId="ADAL" clId="{EE2ADBC4-DCD2-4B7B-863D-B0E219DAFC82}" dt="2026-06-16T12:41:25.884" v="464" actId="20577"/>
        <pc:sldMkLst>
          <pc:docMk/>
          <pc:sldMk cId="3799167445" sldId="366"/>
        </pc:sldMkLst>
        <pc:spChg chg="mod">
          <ac:chgData name="Štorek Martin, Mgr. - ředitel OA Slaný" userId="96d1c930-fa02-493c-b79a-7b03c87a6ac9" providerId="ADAL" clId="{EE2ADBC4-DCD2-4B7B-863D-B0E219DAFC82}" dt="2026-06-16T12:40:48.874" v="430" actId="20577"/>
          <ac:spMkLst>
            <pc:docMk/>
            <pc:sldMk cId="3799167445" sldId="366"/>
            <ac:spMk id="2" creationId="{80EC2FE0-0585-387C-15C9-13FD589DE129}"/>
          </ac:spMkLst>
        </pc:spChg>
        <pc:graphicFrameChg chg="mod modGraphic">
          <ac:chgData name="Štorek Martin, Mgr. - ředitel OA Slaný" userId="96d1c930-fa02-493c-b79a-7b03c87a6ac9" providerId="ADAL" clId="{EE2ADBC4-DCD2-4B7B-863D-B0E219DAFC82}" dt="2026-06-16T12:41:25.884" v="464" actId="20577"/>
          <ac:graphicFrameMkLst>
            <pc:docMk/>
            <pc:sldMk cId="3799167445" sldId="366"/>
            <ac:graphicFrameMk id="26" creationId="{5C0200C5-5BE9-09FE-BC78-04A02695FE80}"/>
          </ac:graphicFrameMkLst>
        </pc:graphicFrameChg>
      </pc:sldChg>
      <pc:sldChg chg="delSp modSp add mod">
        <pc:chgData name="Štorek Martin, Mgr. - ředitel OA Slaný" userId="96d1c930-fa02-493c-b79a-7b03c87a6ac9" providerId="ADAL" clId="{EE2ADBC4-DCD2-4B7B-863D-B0E219DAFC82}" dt="2026-06-16T12:46:15.365" v="540" actId="20577"/>
        <pc:sldMkLst>
          <pc:docMk/>
          <pc:sldMk cId="566306656" sldId="367"/>
        </pc:sldMkLst>
        <pc:spChg chg="mod">
          <ac:chgData name="Štorek Martin, Mgr. - ředitel OA Slaný" userId="96d1c930-fa02-493c-b79a-7b03c87a6ac9" providerId="ADAL" clId="{EE2ADBC4-DCD2-4B7B-863D-B0E219DAFC82}" dt="2026-06-16T12:42:26.827" v="473" actId="20577"/>
          <ac:spMkLst>
            <pc:docMk/>
            <pc:sldMk cId="566306656" sldId="367"/>
            <ac:spMk id="2" creationId="{C7667CA3-D801-7270-B9A6-70FB8E5B3FE5}"/>
          </ac:spMkLst>
        </pc:spChg>
        <pc:graphicFrameChg chg="modGraphic">
          <ac:chgData name="Štorek Martin, Mgr. - ředitel OA Slaný" userId="96d1c930-fa02-493c-b79a-7b03c87a6ac9" providerId="ADAL" clId="{EE2ADBC4-DCD2-4B7B-863D-B0E219DAFC82}" dt="2026-06-16T12:46:15.365" v="540" actId="20577"/>
          <ac:graphicFrameMkLst>
            <pc:docMk/>
            <pc:sldMk cId="566306656" sldId="367"/>
            <ac:graphicFrameMk id="26" creationId="{8BDB3369-2F1A-D3C7-D0BB-BD67D4BC909C}"/>
          </ac:graphicFrameMkLst>
        </pc:graphicFrameChg>
        <pc:picChg chg="mod">
          <ac:chgData name="Štorek Martin, Mgr. - ředitel OA Slaný" userId="96d1c930-fa02-493c-b79a-7b03c87a6ac9" providerId="ADAL" clId="{EE2ADBC4-DCD2-4B7B-863D-B0E219DAFC82}" dt="2026-06-16T12:43:25.619" v="475" actId="1076"/>
          <ac:picMkLst>
            <pc:docMk/>
            <pc:sldMk cId="566306656" sldId="367"/>
            <ac:picMk id="12" creationId="{F699E809-78B7-DB99-BEAE-362EABBF579B}"/>
          </ac:picMkLst>
        </pc:picChg>
        <pc:picChg chg="del">
          <ac:chgData name="Štorek Martin, Mgr. - ředitel OA Slaný" userId="96d1c930-fa02-493c-b79a-7b03c87a6ac9" providerId="ADAL" clId="{EE2ADBC4-DCD2-4B7B-863D-B0E219DAFC82}" dt="2026-06-16T12:43:21.914" v="474" actId="478"/>
          <ac:picMkLst>
            <pc:docMk/>
            <pc:sldMk cId="566306656" sldId="367"/>
            <ac:picMk id="13" creationId="{93BB6AF2-11BC-A7E1-23FD-B6FF2AD44D8B}"/>
          </ac:picMkLst>
        </pc:picChg>
      </pc:sldChg>
      <pc:sldChg chg="addSp delSp modSp add mod setBg delDesignElem">
        <pc:chgData name="Štorek Martin, Mgr. - ředitel OA Slaný" userId="96d1c930-fa02-493c-b79a-7b03c87a6ac9" providerId="ADAL" clId="{EE2ADBC4-DCD2-4B7B-863D-B0E219DAFC82}" dt="2026-06-16T13:34:40.757" v="736" actId="20577"/>
        <pc:sldMkLst>
          <pc:docMk/>
          <pc:sldMk cId="3445908028" sldId="368"/>
        </pc:sldMkLst>
        <pc:spChg chg="mod">
          <ac:chgData name="Štorek Martin, Mgr. - ředitel OA Slaný" userId="96d1c930-fa02-493c-b79a-7b03c87a6ac9" providerId="ADAL" clId="{EE2ADBC4-DCD2-4B7B-863D-B0E219DAFC82}" dt="2026-06-16T13:33:03.138" v="717" actId="26606"/>
          <ac:spMkLst>
            <pc:docMk/>
            <pc:sldMk cId="3445908028" sldId="368"/>
            <ac:spMk id="2" creationId="{1ACC1BF7-E3F8-958B-8751-7FD3B748A244}"/>
          </ac:spMkLst>
        </pc:spChg>
        <pc:spChg chg="mod">
          <ac:chgData name="Štorek Martin, Mgr. - ředitel OA Slaný" userId="96d1c930-fa02-493c-b79a-7b03c87a6ac9" providerId="ADAL" clId="{EE2ADBC4-DCD2-4B7B-863D-B0E219DAFC82}" dt="2026-06-16T13:34:40.757" v="736" actId="20577"/>
          <ac:spMkLst>
            <pc:docMk/>
            <pc:sldMk cId="3445908028" sldId="368"/>
            <ac:spMk id="3" creationId="{C0B8FE8A-4168-38C3-F8B8-16DCC87423C3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32:55.345" v="715" actId="26606"/>
          <ac:spMkLst>
            <pc:docMk/>
            <pc:sldMk cId="3445908028" sldId="368"/>
            <ac:spMk id="1031" creationId="{EE15E636-2C9E-42CB-B482-436AA81BF93B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33:03.138" v="717" actId="26606"/>
          <ac:spMkLst>
            <pc:docMk/>
            <pc:sldMk cId="3445908028" sldId="368"/>
            <ac:spMk id="1037" creationId="{8F404549-B4DC-481C-926C-DED3EF1C585B}"/>
          </ac:spMkLst>
        </pc:spChg>
        <pc:spChg chg="add del">
          <ac:chgData name="Štorek Martin, Mgr. - ředitel OA Slaný" userId="96d1c930-fa02-493c-b79a-7b03c87a6ac9" providerId="ADAL" clId="{EE2ADBC4-DCD2-4B7B-863D-B0E219DAFC82}" dt="2026-06-16T13:33:03.138" v="717" actId="26606"/>
          <ac:spMkLst>
            <pc:docMk/>
            <pc:sldMk cId="3445908028" sldId="368"/>
            <ac:spMk id="1038" creationId="{1E8FD5CD-351E-4B06-8B78-BD5102D00908}"/>
          </ac:spMkLst>
        </pc:spChg>
        <pc:spChg chg="add">
          <ac:chgData name="Štorek Martin, Mgr. - ředitel OA Slaný" userId="96d1c930-fa02-493c-b79a-7b03c87a6ac9" providerId="ADAL" clId="{EE2ADBC4-DCD2-4B7B-863D-B0E219DAFC82}" dt="2026-06-16T13:33:03.141" v="718" actId="26606"/>
          <ac:spMkLst>
            <pc:docMk/>
            <pc:sldMk cId="3445908028" sldId="368"/>
            <ac:spMk id="1040" creationId="{EE15E636-2C9E-42CB-B482-436AA81BF93B}"/>
          </ac:spMkLst>
        </pc:spChg>
        <pc:spChg chg="del">
          <ac:chgData name="Štorek Martin, Mgr. - ředitel OA Slaný" userId="96d1c930-fa02-493c-b79a-7b03c87a6ac9" providerId="ADAL" clId="{EE2ADBC4-DCD2-4B7B-863D-B0E219DAFC82}" dt="2026-06-16T13:32:37.877" v="713"/>
          <ac:spMkLst>
            <pc:docMk/>
            <pc:sldMk cId="3445908028" sldId="368"/>
            <ac:spMk id="1045" creationId="{EE15E636-2C9E-42CB-B482-436AA81BF93B}"/>
          </ac:spMkLst>
        </pc:spChg>
        <pc:grpChg chg="add del">
          <ac:chgData name="Štorek Martin, Mgr. - ředitel OA Slaný" userId="96d1c930-fa02-493c-b79a-7b03c87a6ac9" providerId="ADAL" clId="{EE2ADBC4-DCD2-4B7B-863D-B0E219DAFC82}" dt="2026-06-16T13:32:55.345" v="715" actId="26606"/>
          <ac:grpSpMkLst>
            <pc:docMk/>
            <pc:sldMk cId="3445908028" sldId="368"/>
            <ac:grpSpMk id="1033" creationId="{01D4AEDF-0CF9-4271-ABB7-3D3489BB42D0}"/>
          </ac:grpSpMkLst>
        </pc:grpChg>
        <pc:grpChg chg="add">
          <ac:chgData name="Štorek Martin, Mgr. - ředitel OA Slaný" userId="96d1c930-fa02-493c-b79a-7b03c87a6ac9" providerId="ADAL" clId="{EE2ADBC4-DCD2-4B7B-863D-B0E219DAFC82}" dt="2026-06-16T13:33:03.141" v="718" actId="26606"/>
          <ac:grpSpMkLst>
            <pc:docMk/>
            <pc:sldMk cId="3445908028" sldId="368"/>
            <ac:grpSpMk id="1041" creationId="{01D4AEDF-0CF9-4271-ABB7-3D3489BB42D0}"/>
          </ac:grpSpMkLst>
        </pc:grpChg>
        <pc:grpChg chg="del">
          <ac:chgData name="Štorek Martin, Mgr. - ředitel OA Slaný" userId="96d1c930-fa02-493c-b79a-7b03c87a6ac9" providerId="ADAL" clId="{EE2ADBC4-DCD2-4B7B-863D-B0E219DAFC82}" dt="2026-06-16T13:32:37.877" v="713"/>
          <ac:grpSpMkLst>
            <pc:docMk/>
            <pc:sldMk cId="3445908028" sldId="368"/>
            <ac:grpSpMk id="1046" creationId="{01D4AEDF-0CF9-4271-ABB7-3D3489BB42D0}"/>
          </ac:grpSpMkLst>
        </pc:grpChg>
        <pc:picChg chg="mod ord">
          <ac:chgData name="Štorek Martin, Mgr. - ředitel OA Slaný" userId="96d1c930-fa02-493c-b79a-7b03c87a6ac9" providerId="ADAL" clId="{EE2ADBC4-DCD2-4B7B-863D-B0E219DAFC82}" dt="2026-06-16T13:33:03.138" v="717" actId="26606"/>
          <ac:picMkLst>
            <pc:docMk/>
            <pc:sldMk cId="3445908028" sldId="368"/>
            <ac:picMk id="1026" creationId="{119A48DC-254A-33E1-241C-A91F5FC23AED}"/>
          </ac:picMkLst>
        </pc:picChg>
      </pc:sldChg>
    </pc:docChg>
  </pc:docChgLst>
</pc:chgInfo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svg"/><Relationship Id="rId1" Type="http://schemas.openxmlformats.org/officeDocument/2006/relationships/image" Target="../media/image65.svg"/><Relationship Id="rId4" Type="http://schemas.openxmlformats.org/officeDocument/2006/relationships/image" Target="../media/image68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aslany.cz/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4" Type="http://schemas.openxmlformats.org/officeDocument/2006/relationships/image" Target="../media/image2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4" Type="http://schemas.openxmlformats.org/officeDocument/2006/relationships/image" Target="../media/image2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1.svg"/><Relationship Id="rId1" Type="http://schemas.openxmlformats.org/officeDocument/2006/relationships/image" Target="../media/image50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svg"/><Relationship Id="rId1" Type="http://schemas.openxmlformats.org/officeDocument/2006/relationships/image" Target="../media/image65.svg"/><Relationship Id="rId4" Type="http://schemas.openxmlformats.org/officeDocument/2006/relationships/image" Target="../media/image68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aslany.cz/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4" Type="http://schemas.openxmlformats.org/officeDocument/2006/relationships/image" Target="../media/image2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Relationship Id="rId4" Type="http://schemas.openxmlformats.org/officeDocument/2006/relationships/image" Target="../media/image2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1.svg"/><Relationship Id="rId1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2818B-2EBD-4083-84C7-AF23E6BCA4F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94EC137-68BA-4AF4-A585-5F0639ECBD9B}">
      <dgm:prSet/>
      <dgm:spPr/>
      <dgm:t>
        <a:bodyPr/>
        <a:lstStyle/>
        <a:p>
          <a:r>
            <a:rPr lang="cs-CZ" dirty="0"/>
            <a:t>Osobní dotazník</a:t>
          </a:r>
        </a:p>
      </dgm:t>
    </dgm:pt>
    <dgm:pt modelId="{BEC1DCD0-06E4-4D81-A61D-41020601A56A}" type="parTrans" cxnId="{8EF24253-0533-4E3B-B687-AB84DE970AFE}">
      <dgm:prSet/>
      <dgm:spPr/>
      <dgm:t>
        <a:bodyPr/>
        <a:lstStyle/>
        <a:p>
          <a:endParaRPr lang="en-US"/>
        </a:p>
      </dgm:t>
    </dgm:pt>
    <dgm:pt modelId="{4466AE8E-5926-440F-8285-8195B1453C6E}" type="sibTrans" cxnId="{8EF24253-0533-4E3B-B687-AB84DE970AF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6145435-D393-4401-9B4F-F511C4C3643E}">
      <dgm:prSet/>
      <dgm:spPr/>
      <dgm:t>
        <a:bodyPr/>
        <a:lstStyle/>
        <a:p>
          <a:r>
            <a:rPr lang="cs-CZ" dirty="0"/>
            <a:t>Souhlas GDPR</a:t>
          </a:r>
        </a:p>
      </dgm:t>
    </dgm:pt>
    <dgm:pt modelId="{6B036EAD-897D-4506-A411-D5DD51BD7689}" type="parTrans" cxnId="{B920F7AE-0D53-4375-B188-408C2D2901A8}">
      <dgm:prSet/>
      <dgm:spPr/>
      <dgm:t>
        <a:bodyPr/>
        <a:lstStyle/>
        <a:p>
          <a:endParaRPr lang="en-US"/>
        </a:p>
      </dgm:t>
    </dgm:pt>
    <dgm:pt modelId="{96CA5F22-1AEC-4B50-9331-26B05A1B40FE}" type="sibTrans" cxnId="{B920F7AE-0D53-4375-B188-408C2D2901A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D484A2E-68F0-4506-83D1-94582E878C46}">
      <dgm:prSet/>
      <dgm:spPr/>
      <dgm:t>
        <a:bodyPr/>
        <a:lstStyle/>
        <a:p>
          <a:r>
            <a:rPr lang="cs-CZ" dirty="0"/>
            <a:t>Souhlas s uvol-</a:t>
          </a:r>
          <a:r>
            <a:rPr lang="cs-CZ" dirty="0" err="1"/>
            <a:t>něním</a:t>
          </a:r>
          <a:r>
            <a:rPr lang="cs-CZ" dirty="0"/>
            <a:t> žáka</a:t>
          </a:r>
        </a:p>
      </dgm:t>
    </dgm:pt>
    <dgm:pt modelId="{F7EC9F73-015E-488F-8F6A-82F38F9E88C3}" type="parTrans" cxnId="{F2F478BF-38AF-470D-8D9B-EC6DEFAA6BEC}">
      <dgm:prSet/>
      <dgm:spPr/>
      <dgm:t>
        <a:bodyPr/>
        <a:lstStyle/>
        <a:p>
          <a:endParaRPr lang="en-US"/>
        </a:p>
      </dgm:t>
    </dgm:pt>
    <dgm:pt modelId="{B2D31E30-0C6A-44FF-8D95-6E346F7E6EDC}" type="sibTrans" cxnId="{F2F478BF-38AF-470D-8D9B-EC6DEFAA6BEC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DD58263-0EA5-44F2-8966-72C0A9215068}">
      <dgm:prSet/>
      <dgm:spPr/>
      <dgm:t>
        <a:bodyPr/>
        <a:lstStyle/>
        <a:p>
          <a:r>
            <a:rPr lang="cs-CZ" dirty="0"/>
            <a:t>Generální poučení</a:t>
          </a:r>
          <a:endParaRPr lang="en-US" dirty="0"/>
        </a:p>
      </dgm:t>
    </dgm:pt>
    <dgm:pt modelId="{D9FA197E-93A0-4BCB-9325-F91DED186E8F}" type="parTrans" cxnId="{1CA46ED7-3B49-48FF-B1D3-399745BA34E4}">
      <dgm:prSet/>
      <dgm:spPr/>
      <dgm:t>
        <a:bodyPr/>
        <a:lstStyle/>
        <a:p>
          <a:endParaRPr lang="cs-CZ"/>
        </a:p>
      </dgm:t>
    </dgm:pt>
    <dgm:pt modelId="{7CE22792-2077-46E2-89E8-519EA9CE5899}" type="sibTrans" cxnId="{1CA46ED7-3B49-48FF-B1D3-399745BA34E4}">
      <dgm:prSet phldrT="2" phldr="0"/>
      <dgm:spPr/>
      <dgm:t>
        <a:bodyPr/>
        <a:lstStyle/>
        <a:p>
          <a:r>
            <a:rPr lang="cs-CZ"/>
            <a:t>2</a:t>
          </a:r>
        </a:p>
      </dgm:t>
    </dgm:pt>
    <dgm:pt modelId="{63A289C5-9C11-4D83-9691-FFB72E8F7F5C}">
      <dgm:prSet/>
      <dgm:spPr/>
      <dgm:t>
        <a:bodyPr/>
        <a:lstStyle/>
        <a:p>
          <a:r>
            <a:rPr lang="cs-CZ" dirty="0"/>
            <a:t>Vyjádření souhlasu</a:t>
          </a:r>
          <a:endParaRPr lang="en-US" dirty="0"/>
        </a:p>
      </dgm:t>
    </dgm:pt>
    <dgm:pt modelId="{F0543FB5-5396-499C-AD87-7E27F625978F}" type="parTrans" cxnId="{78B1691B-5F34-42D8-9313-38BFBEDA1952}">
      <dgm:prSet/>
      <dgm:spPr/>
      <dgm:t>
        <a:bodyPr/>
        <a:lstStyle/>
        <a:p>
          <a:endParaRPr lang="cs-CZ"/>
        </a:p>
      </dgm:t>
    </dgm:pt>
    <dgm:pt modelId="{925FCE05-76EB-42F0-BE7E-4764C4A52726}" type="sibTrans" cxnId="{78B1691B-5F34-42D8-9313-38BFBEDA1952}">
      <dgm:prSet phldrT="3" phldr="0"/>
      <dgm:spPr/>
      <dgm:t>
        <a:bodyPr/>
        <a:lstStyle/>
        <a:p>
          <a:endParaRPr lang="en-US"/>
        </a:p>
      </dgm:t>
    </dgm:pt>
    <dgm:pt modelId="{AC20BC05-8289-4EB5-AFD4-0FDD4761BBB2}">
      <dgm:prSet/>
      <dgm:spPr/>
      <dgm:t>
        <a:bodyPr/>
        <a:lstStyle/>
        <a:p>
          <a:r>
            <a:rPr lang="cs-CZ" dirty="0"/>
            <a:t>Poučení o vyjádření souhlasu</a:t>
          </a:r>
          <a:endParaRPr lang="en-US" dirty="0"/>
        </a:p>
      </dgm:t>
    </dgm:pt>
    <dgm:pt modelId="{BE0D1D4E-1200-4433-85F2-492FA6F90247}" type="parTrans" cxnId="{BD9F74F3-BCD7-445B-847E-B637D2C78C10}">
      <dgm:prSet/>
      <dgm:spPr/>
      <dgm:t>
        <a:bodyPr/>
        <a:lstStyle/>
        <a:p>
          <a:endParaRPr lang="cs-CZ"/>
        </a:p>
      </dgm:t>
    </dgm:pt>
    <dgm:pt modelId="{23FA3FF0-0E55-4ABF-9C78-B399B1979186}" type="sibTrans" cxnId="{BD9F74F3-BCD7-445B-847E-B637D2C78C10}">
      <dgm:prSet/>
      <dgm:spPr/>
      <dgm:t>
        <a:bodyPr/>
        <a:lstStyle/>
        <a:p>
          <a:endParaRPr lang="cs-CZ"/>
        </a:p>
      </dgm:t>
    </dgm:pt>
    <dgm:pt modelId="{C2622E99-46D4-4958-B68B-F236403FEC2F}">
      <dgm:prSet/>
      <dgm:spPr/>
      <dgm:t>
        <a:bodyPr/>
        <a:lstStyle/>
        <a:p>
          <a:r>
            <a:rPr lang="cs-CZ" dirty="0"/>
            <a:t>Kontakty na rodiče</a:t>
          </a:r>
        </a:p>
      </dgm:t>
    </dgm:pt>
    <dgm:pt modelId="{BC8B7DE7-0340-4959-8522-76337CAF29E3}" type="parTrans" cxnId="{6B6D82F2-F130-487C-8CE3-82A26DB03017}">
      <dgm:prSet/>
      <dgm:spPr/>
      <dgm:t>
        <a:bodyPr/>
        <a:lstStyle/>
        <a:p>
          <a:endParaRPr lang="cs-CZ"/>
        </a:p>
      </dgm:t>
    </dgm:pt>
    <dgm:pt modelId="{1FFEB294-C2A4-4320-8355-A12C2824393D}" type="sibTrans" cxnId="{6B6D82F2-F130-487C-8CE3-82A26DB03017}">
      <dgm:prSet phldrT="2" phldr="0"/>
      <dgm:spPr/>
      <dgm:t>
        <a:bodyPr/>
        <a:lstStyle/>
        <a:p>
          <a:endParaRPr lang="en-US"/>
        </a:p>
      </dgm:t>
    </dgm:pt>
    <dgm:pt modelId="{35FF3CBB-C371-4209-883E-4CBBDA8E7C56}">
      <dgm:prSet/>
      <dgm:spPr/>
      <dgm:t>
        <a:bodyPr/>
        <a:lstStyle/>
        <a:p>
          <a:r>
            <a:rPr lang="cs-CZ" dirty="0"/>
            <a:t>Aktualizace kontaktů</a:t>
          </a:r>
        </a:p>
      </dgm:t>
    </dgm:pt>
    <dgm:pt modelId="{30F4EC4A-7CFD-4251-8126-D78DF1C099CA}" type="parTrans" cxnId="{A3940663-871E-415E-9BFE-CD663CC73DB3}">
      <dgm:prSet/>
      <dgm:spPr/>
      <dgm:t>
        <a:bodyPr/>
        <a:lstStyle/>
        <a:p>
          <a:endParaRPr lang="cs-CZ"/>
        </a:p>
      </dgm:t>
    </dgm:pt>
    <dgm:pt modelId="{CAAC6F6C-B66C-41D1-B6E3-07D9F1C8E0D4}" type="sibTrans" cxnId="{A3940663-871E-415E-9BFE-CD663CC73DB3}">
      <dgm:prSet/>
      <dgm:spPr/>
      <dgm:t>
        <a:bodyPr/>
        <a:lstStyle/>
        <a:p>
          <a:endParaRPr lang="cs-CZ"/>
        </a:p>
      </dgm:t>
    </dgm:pt>
    <dgm:pt modelId="{321F6B8F-CC7B-4E16-86AD-504C0E2E9262}">
      <dgm:prSet/>
      <dgm:spPr/>
      <dgm:t>
        <a:bodyPr/>
        <a:lstStyle/>
        <a:p>
          <a:r>
            <a:rPr lang="cs-CZ" dirty="0"/>
            <a:t>Podpis 15+</a:t>
          </a:r>
        </a:p>
      </dgm:t>
    </dgm:pt>
    <dgm:pt modelId="{5EC931B8-C77E-4EF8-9015-A8C1C2F15C11}" type="parTrans" cxnId="{0971DFE7-9794-4082-B0A3-A9F4C43BFE3D}">
      <dgm:prSet/>
      <dgm:spPr/>
      <dgm:t>
        <a:bodyPr/>
        <a:lstStyle/>
        <a:p>
          <a:endParaRPr lang="cs-CZ"/>
        </a:p>
      </dgm:t>
    </dgm:pt>
    <dgm:pt modelId="{95D9D93A-9D07-4E4A-ACEF-5010B7EED45A}" type="sibTrans" cxnId="{0971DFE7-9794-4082-B0A3-A9F4C43BFE3D}">
      <dgm:prSet phldrT="4" phldr="0"/>
      <dgm:spPr/>
      <dgm:t>
        <a:bodyPr/>
        <a:lstStyle/>
        <a:p>
          <a:endParaRPr lang="en-US"/>
        </a:p>
      </dgm:t>
    </dgm:pt>
    <dgm:pt modelId="{5E4BC9C1-23B3-486E-9917-C04FC19CFC5B}">
      <dgm:prSet/>
      <dgm:spPr/>
      <dgm:t>
        <a:bodyPr/>
        <a:lstStyle/>
        <a:p>
          <a:r>
            <a:rPr lang="cs-CZ" dirty="0"/>
            <a:t>Jinak rodiče</a:t>
          </a:r>
        </a:p>
      </dgm:t>
    </dgm:pt>
    <dgm:pt modelId="{C96D2C62-6AC8-49DA-BF4E-ADF199D36EDD}" type="parTrans" cxnId="{6385600A-C2F1-418F-8A09-82B3B8D93D4D}">
      <dgm:prSet/>
      <dgm:spPr/>
      <dgm:t>
        <a:bodyPr/>
        <a:lstStyle/>
        <a:p>
          <a:endParaRPr lang="cs-CZ"/>
        </a:p>
      </dgm:t>
    </dgm:pt>
    <dgm:pt modelId="{D805F5ED-7CA7-4661-9192-BBEC5E5DD785}" type="sibTrans" cxnId="{6385600A-C2F1-418F-8A09-82B3B8D93D4D}">
      <dgm:prSet/>
      <dgm:spPr/>
      <dgm:t>
        <a:bodyPr/>
        <a:lstStyle/>
        <a:p>
          <a:endParaRPr lang="cs-CZ"/>
        </a:p>
      </dgm:t>
    </dgm:pt>
    <dgm:pt modelId="{9D1EAA48-4154-4E29-A9B9-B36E0762958F}">
      <dgm:prSet/>
      <dgm:spPr/>
      <dgm:t>
        <a:bodyPr/>
        <a:lstStyle/>
        <a:p>
          <a:r>
            <a:rPr lang="cs-CZ" dirty="0"/>
            <a:t>Odevzdat do 15. 7.</a:t>
          </a:r>
        </a:p>
      </dgm:t>
    </dgm:pt>
    <dgm:pt modelId="{151D1455-FB41-47AB-A1D8-12049BD148E3}" type="parTrans" cxnId="{9D7475AE-43CB-45B1-978A-811AE8BA4E87}">
      <dgm:prSet/>
      <dgm:spPr/>
      <dgm:t>
        <a:bodyPr/>
        <a:lstStyle/>
        <a:p>
          <a:endParaRPr lang="cs-CZ"/>
        </a:p>
      </dgm:t>
    </dgm:pt>
    <dgm:pt modelId="{338009D8-AFBC-426E-9CAD-E5562FA5F2D4}" type="sibTrans" cxnId="{9D7475AE-43CB-45B1-978A-811AE8BA4E87}">
      <dgm:prSet/>
      <dgm:spPr/>
      <dgm:t>
        <a:bodyPr/>
        <a:lstStyle/>
        <a:p>
          <a:endParaRPr lang="cs-CZ"/>
        </a:p>
      </dgm:t>
    </dgm:pt>
    <dgm:pt modelId="{CD79A26F-7CC5-4A7D-80FE-849D5B39E2A3}">
      <dgm:prSet/>
      <dgm:spPr/>
      <dgm:t>
        <a:bodyPr/>
        <a:lstStyle/>
        <a:p>
          <a:r>
            <a:rPr lang="cs-CZ" dirty="0"/>
            <a:t>Lékař</a:t>
          </a:r>
        </a:p>
      </dgm:t>
    </dgm:pt>
    <dgm:pt modelId="{92CA4936-BA63-445E-9CDE-086B8DE8AEF1}" type="parTrans" cxnId="{A5CEC768-5564-40A2-A31D-6EB7616A3A97}">
      <dgm:prSet/>
      <dgm:spPr/>
      <dgm:t>
        <a:bodyPr/>
        <a:lstStyle/>
        <a:p>
          <a:endParaRPr lang="cs-CZ"/>
        </a:p>
      </dgm:t>
    </dgm:pt>
    <dgm:pt modelId="{3B9AAE38-31C4-407A-B084-58945290432F}" type="sibTrans" cxnId="{A5CEC768-5564-40A2-A31D-6EB7616A3A97}">
      <dgm:prSet/>
      <dgm:spPr/>
      <dgm:t>
        <a:bodyPr/>
        <a:lstStyle/>
        <a:p>
          <a:endParaRPr lang="cs-CZ"/>
        </a:p>
      </dgm:t>
    </dgm:pt>
    <dgm:pt modelId="{D682B7EC-19EC-4766-80FF-AC0B23F402C7}">
      <dgm:prSet/>
      <dgm:spPr/>
      <dgm:t>
        <a:bodyPr/>
        <a:lstStyle/>
        <a:p>
          <a:r>
            <a:rPr lang="cs-CZ" dirty="0"/>
            <a:t>Rodinné důvody</a:t>
          </a:r>
        </a:p>
      </dgm:t>
    </dgm:pt>
    <dgm:pt modelId="{3A8DC8DD-EA48-4DE1-88C6-8D6337122344}" type="parTrans" cxnId="{BB9DB5BE-BDCB-4CA9-89C6-F3CB6EE934A7}">
      <dgm:prSet/>
      <dgm:spPr/>
      <dgm:t>
        <a:bodyPr/>
        <a:lstStyle/>
        <a:p>
          <a:endParaRPr lang="cs-CZ"/>
        </a:p>
      </dgm:t>
    </dgm:pt>
    <dgm:pt modelId="{94C0BD59-3DFD-4DE0-9416-C5154834357E}" type="sibTrans" cxnId="{BB9DB5BE-BDCB-4CA9-89C6-F3CB6EE934A7}">
      <dgm:prSet/>
      <dgm:spPr/>
      <dgm:t>
        <a:bodyPr/>
        <a:lstStyle/>
        <a:p>
          <a:endParaRPr lang="cs-CZ"/>
        </a:p>
      </dgm:t>
    </dgm:pt>
    <dgm:pt modelId="{56BC2905-D683-4F85-9DE9-EF25603B9BED}">
      <dgm:prSet/>
      <dgm:spPr/>
      <dgm:t>
        <a:bodyPr/>
        <a:lstStyle/>
        <a:p>
          <a:r>
            <a:rPr lang="cs-CZ" dirty="0"/>
            <a:t>Změna rozvrhu</a:t>
          </a:r>
        </a:p>
      </dgm:t>
    </dgm:pt>
    <dgm:pt modelId="{80006A55-53E6-4AC2-91F4-C5B79DB7D79C}" type="parTrans" cxnId="{540F0E3E-8742-437D-A8DA-675BC5DE04EC}">
      <dgm:prSet/>
      <dgm:spPr/>
      <dgm:t>
        <a:bodyPr/>
        <a:lstStyle/>
        <a:p>
          <a:endParaRPr lang="cs-CZ"/>
        </a:p>
      </dgm:t>
    </dgm:pt>
    <dgm:pt modelId="{7F213B4D-267E-4423-A715-7CD2CA6EE86C}" type="sibTrans" cxnId="{540F0E3E-8742-437D-A8DA-675BC5DE04EC}">
      <dgm:prSet/>
      <dgm:spPr/>
      <dgm:t>
        <a:bodyPr/>
        <a:lstStyle/>
        <a:p>
          <a:endParaRPr lang="cs-CZ"/>
        </a:p>
      </dgm:t>
    </dgm:pt>
    <dgm:pt modelId="{F1FA7338-2E20-410B-A0EC-D3F1B4F958A2}">
      <dgm:prSet/>
      <dgm:spPr/>
      <dgm:t>
        <a:bodyPr/>
        <a:lstStyle/>
        <a:p>
          <a:r>
            <a:rPr lang="cs-CZ" dirty="0"/>
            <a:t>Odevzdat do 15. 7.</a:t>
          </a:r>
        </a:p>
      </dgm:t>
    </dgm:pt>
    <dgm:pt modelId="{8C6FAF08-B320-4CA0-BC57-B8CF19178237}" type="parTrans" cxnId="{D0E793AE-0EA9-4EDF-BAC3-289C89246088}">
      <dgm:prSet/>
      <dgm:spPr/>
      <dgm:t>
        <a:bodyPr/>
        <a:lstStyle/>
        <a:p>
          <a:endParaRPr lang="cs-CZ"/>
        </a:p>
      </dgm:t>
    </dgm:pt>
    <dgm:pt modelId="{671501C7-9B59-48EE-9FC5-F018693ACE29}" type="sibTrans" cxnId="{D0E793AE-0EA9-4EDF-BAC3-289C89246088}">
      <dgm:prSet/>
      <dgm:spPr/>
      <dgm:t>
        <a:bodyPr/>
        <a:lstStyle/>
        <a:p>
          <a:endParaRPr lang="cs-CZ"/>
        </a:p>
      </dgm:t>
    </dgm:pt>
    <dgm:pt modelId="{4730A3C1-E8EB-473B-8C95-2095FE242EBE}">
      <dgm:prSet/>
      <dgm:spPr/>
      <dgm:t>
        <a:bodyPr/>
        <a:lstStyle/>
        <a:p>
          <a:r>
            <a:rPr lang="cs-CZ" dirty="0"/>
            <a:t>Odevzdat do 15. 7.</a:t>
          </a:r>
          <a:endParaRPr lang="en-US" dirty="0"/>
        </a:p>
      </dgm:t>
    </dgm:pt>
    <dgm:pt modelId="{84CBC71F-EEC4-464D-A7AE-3B5E469CC281}" type="parTrans" cxnId="{07342AC4-76E9-47DE-A72D-143F1DD8A19A}">
      <dgm:prSet/>
      <dgm:spPr/>
      <dgm:t>
        <a:bodyPr/>
        <a:lstStyle/>
        <a:p>
          <a:endParaRPr lang="cs-CZ"/>
        </a:p>
      </dgm:t>
    </dgm:pt>
    <dgm:pt modelId="{B2FE7BF4-AC68-445A-931B-AAC080ADC7A2}" type="sibTrans" cxnId="{07342AC4-76E9-47DE-A72D-143F1DD8A19A}">
      <dgm:prSet/>
      <dgm:spPr/>
      <dgm:t>
        <a:bodyPr/>
        <a:lstStyle/>
        <a:p>
          <a:endParaRPr lang="cs-CZ"/>
        </a:p>
      </dgm:t>
    </dgm:pt>
    <dgm:pt modelId="{E568C71E-2EE3-422D-9C27-5039AE0A34C7}" type="pres">
      <dgm:prSet presAssocID="{D632818B-2EBD-4083-84C7-AF23E6BCA4F0}" presName="Name0" presStyleCnt="0">
        <dgm:presLayoutVars>
          <dgm:animLvl val="lvl"/>
          <dgm:resizeHandles val="exact"/>
        </dgm:presLayoutVars>
      </dgm:prSet>
      <dgm:spPr/>
    </dgm:pt>
    <dgm:pt modelId="{21A99B00-D8AA-4553-B5CA-52B85EEEEF6D}" type="pres">
      <dgm:prSet presAssocID="{494EC137-68BA-4AF4-A585-5F0639ECBD9B}" presName="compositeNode" presStyleCnt="0">
        <dgm:presLayoutVars>
          <dgm:bulletEnabled val="1"/>
        </dgm:presLayoutVars>
      </dgm:prSet>
      <dgm:spPr/>
    </dgm:pt>
    <dgm:pt modelId="{1BCB7B25-F26D-4AD4-8F52-4308457BA7D4}" type="pres">
      <dgm:prSet presAssocID="{494EC137-68BA-4AF4-A585-5F0639ECBD9B}" presName="bgRect" presStyleLbl="bgAccFollowNode1" presStyleIdx="0" presStyleCnt="4"/>
      <dgm:spPr/>
    </dgm:pt>
    <dgm:pt modelId="{64AF98E3-6235-453C-AFEA-9029069E90AF}" type="pres">
      <dgm:prSet presAssocID="{4466AE8E-5926-440F-8285-8195B1453C6E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19F0D8BE-4F9B-4DE0-B3F5-1AD939BCC49C}" type="pres">
      <dgm:prSet presAssocID="{494EC137-68BA-4AF4-A585-5F0639ECBD9B}" presName="bottomLine" presStyleLbl="alignNode1" presStyleIdx="1" presStyleCnt="8">
        <dgm:presLayoutVars/>
      </dgm:prSet>
      <dgm:spPr/>
    </dgm:pt>
    <dgm:pt modelId="{7D130150-31F5-4015-B247-E02198B4C51A}" type="pres">
      <dgm:prSet presAssocID="{494EC137-68BA-4AF4-A585-5F0639ECBD9B}" presName="nodeText" presStyleLbl="bgAccFollowNode1" presStyleIdx="0" presStyleCnt="4">
        <dgm:presLayoutVars>
          <dgm:bulletEnabled val="1"/>
        </dgm:presLayoutVars>
      </dgm:prSet>
      <dgm:spPr/>
    </dgm:pt>
    <dgm:pt modelId="{816BF085-2C8E-4836-944F-0847DCF026EC}" type="pres">
      <dgm:prSet presAssocID="{4466AE8E-5926-440F-8285-8195B1453C6E}" presName="sibTrans" presStyleCnt="0"/>
      <dgm:spPr/>
    </dgm:pt>
    <dgm:pt modelId="{C7D1256D-A010-4703-9B9A-45E72A76A62B}" type="pres">
      <dgm:prSet presAssocID="{1DD58263-0EA5-44F2-8966-72C0A9215068}" presName="compositeNode" presStyleCnt="0">
        <dgm:presLayoutVars>
          <dgm:bulletEnabled val="1"/>
        </dgm:presLayoutVars>
      </dgm:prSet>
      <dgm:spPr/>
    </dgm:pt>
    <dgm:pt modelId="{C88A6A52-4623-479A-8798-36D99DCE772E}" type="pres">
      <dgm:prSet presAssocID="{1DD58263-0EA5-44F2-8966-72C0A9215068}" presName="bgRect" presStyleLbl="bgAccFollowNode1" presStyleIdx="1" presStyleCnt="4"/>
      <dgm:spPr/>
    </dgm:pt>
    <dgm:pt modelId="{F0B54B65-0837-4101-AB5D-993ED2E721F6}" type="pres">
      <dgm:prSet presAssocID="{7CE22792-2077-46E2-89E8-519EA9CE5899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F8EA2111-C515-4DB0-9DA7-44EA71C1EAAB}" type="pres">
      <dgm:prSet presAssocID="{1DD58263-0EA5-44F2-8966-72C0A9215068}" presName="bottomLine" presStyleLbl="alignNode1" presStyleIdx="3" presStyleCnt="8">
        <dgm:presLayoutVars/>
      </dgm:prSet>
      <dgm:spPr/>
    </dgm:pt>
    <dgm:pt modelId="{38C516B9-8903-4169-BFD4-6C927BFF2635}" type="pres">
      <dgm:prSet presAssocID="{1DD58263-0EA5-44F2-8966-72C0A9215068}" presName="nodeText" presStyleLbl="bgAccFollowNode1" presStyleIdx="1" presStyleCnt="4">
        <dgm:presLayoutVars>
          <dgm:bulletEnabled val="1"/>
        </dgm:presLayoutVars>
      </dgm:prSet>
      <dgm:spPr/>
    </dgm:pt>
    <dgm:pt modelId="{4B1E7282-5B22-4A6D-B976-039C9CD61B19}" type="pres">
      <dgm:prSet presAssocID="{7CE22792-2077-46E2-89E8-519EA9CE5899}" presName="sibTrans" presStyleCnt="0"/>
      <dgm:spPr/>
    </dgm:pt>
    <dgm:pt modelId="{1D94D925-205E-464C-8A7D-081565FCCCB0}" type="pres">
      <dgm:prSet presAssocID="{76145435-D393-4401-9B4F-F511C4C3643E}" presName="compositeNode" presStyleCnt="0">
        <dgm:presLayoutVars>
          <dgm:bulletEnabled val="1"/>
        </dgm:presLayoutVars>
      </dgm:prSet>
      <dgm:spPr/>
    </dgm:pt>
    <dgm:pt modelId="{FEA81701-1297-4B88-8995-9E00C1DC4FDE}" type="pres">
      <dgm:prSet presAssocID="{76145435-D393-4401-9B4F-F511C4C3643E}" presName="bgRect" presStyleLbl="bgAccFollowNode1" presStyleIdx="2" presStyleCnt="4"/>
      <dgm:spPr/>
    </dgm:pt>
    <dgm:pt modelId="{64944A3E-099B-4813-8C01-305055395FBD}" type="pres">
      <dgm:prSet presAssocID="{96CA5F22-1AEC-4B50-9331-26B05A1B40FE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BCC030B-7E0E-40E1-BC14-9C3C12F09154}" type="pres">
      <dgm:prSet presAssocID="{76145435-D393-4401-9B4F-F511C4C3643E}" presName="bottomLine" presStyleLbl="alignNode1" presStyleIdx="5" presStyleCnt="8">
        <dgm:presLayoutVars/>
      </dgm:prSet>
      <dgm:spPr/>
    </dgm:pt>
    <dgm:pt modelId="{11ED9090-61BF-4BF9-9F35-71DF4053DE88}" type="pres">
      <dgm:prSet presAssocID="{76145435-D393-4401-9B4F-F511C4C3643E}" presName="nodeText" presStyleLbl="bgAccFollowNode1" presStyleIdx="2" presStyleCnt="4">
        <dgm:presLayoutVars>
          <dgm:bulletEnabled val="1"/>
        </dgm:presLayoutVars>
      </dgm:prSet>
      <dgm:spPr/>
    </dgm:pt>
    <dgm:pt modelId="{46E42364-4CC9-4CB2-AEAC-80D06839142F}" type="pres">
      <dgm:prSet presAssocID="{96CA5F22-1AEC-4B50-9331-26B05A1B40FE}" presName="sibTrans" presStyleCnt="0"/>
      <dgm:spPr/>
    </dgm:pt>
    <dgm:pt modelId="{D1314EA4-F026-450F-85A6-282E7C8A2C7F}" type="pres">
      <dgm:prSet presAssocID="{AD484A2E-68F0-4506-83D1-94582E878C46}" presName="compositeNode" presStyleCnt="0">
        <dgm:presLayoutVars>
          <dgm:bulletEnabled val="1"/>
        </dgm:presLayoutVars>
      </dgm:prSet>
      <dgm:spPr/>
    </dgm:pt>
    <dgm:pt modelId="{11B82850-0023-4EFE-BEA5-F5502423DDE7}" type="pres">
      <dgm:prSet presAssocID="{AD484A2E-68F0-4506-83D1-94582E878C46}" presName="bgRect" presStyleLbl="bgAccFollowNode1" presStyleIdx="3" presStyleCnt="4"/>
      <dgm:spPr/>
    </dgm:pt>
    <dgm:pt modelId="{25479F5D-B32C-43DB-A667-C16A6B81A039}" type="pres">
      <dgm:prSet presAssocID="{B2D31E30-0C6A-44FF-8D95-6E346F7E6EDC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8D90023E-1542-45DD-8EAA-12CD451DAA1A}" type="pres">
      <dgm:prSet presAssocID="{AD484A2E-68F0-4506-83D1-94582E878C46}" presName="bottomLine" presStyleLbl="alignNode1" presStyleIdx="7" presStyleCnt="8">
        <dgm:presLayoutVars/>
      </dgm:prSet>
      <dgm:spPr/>
    </dgm:pt>
    <dgm:pt modelId="{0E6BA205-9FD2-4699-B8A2-B3BC5161D925}" type="pres">
      <dgm:prSet presAssocID="{AD484A2E-68F0-4506-83D1-94582E878C46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6385600A-C2F1-418F-8A09-82B3B8D93D4D}" srcId="{76145435-D393-4401-9B4F-F511C4C3643E}" destId="{5E4BC9C1-23B3-486E-9917-C04FC19CFC5B}" srcOrd="1" destOrd="0" parTransId="{C96D2C62-6AC8-49DA-BF4E-ADF199D36EDD}" sibTransId="{D805F5ED-7CA7-4661-9192-BBEC5E5DD785}"/>
    <dgm:cxn modelId="{A1551810-9A39-42AC-A599-E467E8C7AB24}" type="presOf" srcId="{494EC137-68BA-4AF4-A585-5F0639ECBD9B}" destId="{7D130150-31F5-4015-B247-E02198B4C51A}" srcOrd="1" destOrd="0" presId="urn:microsoft.com/office/officeart/2016/7/layout/BasicLinearProcessNumbered"/>
    <dgm:cxn modelId="{EBF99F10-D014-422B-A91D-DA838CE91118}" type="presOf" srcId="{56BC2905-D683-4F85-9DE9-EF25603B9BED}" destId="{0E6BA205-9FD2-4699-B8A2-B3BC5161D925}" srcOrd="0" destOrd="3" presId="urn:microsoft.com/office/officeart/2016/7/layout/BasicLinearProcessNumbered"/>
    <dgm:cxn modelId="{DEBE4C14-810C-4570-89AC-601ED073C2F0}" type="presOf" srcId="{1DD58263-0EA5-44F2-8966-72C0A9215068}" destId="{38C516B9-8903-4169-BFD4-6C927BFF2635}" srcOrd="1" destOrd="0" presId="urn:microsoft.com/office/officeart/2016/7/layout/BasicLinearProcessNumbered"/>
    <dgm:cxn modelId="{78B1691B-5F34-42D8-9313-38BFBEDA1952}" srcId="{1DD58263-0EA5-44F2-8966-72C0A9215068}" destId="{63A289C5-9C11-4D83-9691-FFB72E8F7F5C}" srcOrd="0" destOrd="0" parTransId="{F0543FB5-5396-499C-AD87-7E27F625978F}" sibTransId="{925FCE05-76EB-42F0-BE7E-4764C4A52726}"/>
    <dgm:cxn modelId="{FCFA8A20-A335-43D8-BBBD-435905C060B3}" type="presOf" srcId="{63A289C5-9C11-4D83-9691-FFB72E8F7F5C}" destId="{38C516B9-8903-4169-BFD4-6C927BFF2635}" srcOrd="0" destOrd="1" presId="urn:microsoft.com/office/officeart/2016/7/layout/BasicLinearProcessNumbered"/>
    <dgm:cxn modelId="{0B1DF725-007F-48A6-BE87-A20C209C2CAA}" type="presOf" srcId="{B2D31E30-0C6A-44FF-8D95-6E346F7E6EDC}" destId="{25479F5D-B32C-43DB-A667-C16A6B81A039}" srcOrd="0" destOrd="0" presId="urn:microsoft.com/office/officeart/2016/7/layout/BasicLinearProcessNumbered"/>
    <dgm:cxn modelId="{540F0E3E-8742-437D-A8DA-675BC5DE04EC}" srcId="{AD484A2E-68F0-4506-83D1-94582E878C46}" destId="{56BC2905-D683-4F85-9DE9-EF25603B9BED}" srcOrd="2" destOrd="0" parTransId="{80006A55-53E6-4AC2-91F4-C5B79DB7D79C}" sibTransId="{7F213B4D-267E-4423-A715-7CD2CA6EE86C}"/>
    <dgm:cxn modelId="{68CEAA5D-9B6D-4DBB-A837-18FF5B8FC18C}" type="presOf" srcId="{1DD58263-0EA5-44F2-8966-72C0A9215068}" destId="{C88A6A52-4623-479A-8798-36D99DCE772E}" srcOrd="0" destOrd="0" presId="urn:microsoft.com/office/officeart/2016/7/layout/BasicLinearProcessNumbered"/>
    <dgm:cxn modelId="{EF9C5441-B777-4EB3-B4BC-0AFB98F39FEE}" type="presOf" srcId="{4730A3C1-E8EB-473B-8C95-2095FE242EBE}" destId="{38C516B9-8903-4169-BFD4-6C927BFF2635}" srcOrd="0" destOrd="3" presId="urn:microsoft.com/office/officeart/2016/7/layout/BasicLinearProcessNumbered"/>
    <dgm:cxn modelId="{A3940663-871E-415E-9BFE-CD663CC73DB3}" srcId="{494EC137-68BA-4AF4-A585-5F0639ECBD9B}" destId="{35FF3CBB-C371-4209-883E-4CBBDA8E7C56}" srcOrd="1" destOrd="0" parTransId="{30F4EC4A-7CFD-4251-8126-D78DF1C099CA}" sibTransId="{CAAC6F6C-B66C-41D1-B6E3-07D9F1C8E0D4}"/>
    <dgm:cxn modelId="{4ECCC245-1E4E-4D38-A9A7-D65B884D8C9C}" type="presOf" srcId="{AD484A2E-68F0-4506-83D1-94582E878C46}" destId="{11B82850-0023-4EFE-BEA5-F5502423DDE7}" srcOrd="0" destOrd="0" presId="urn:microsoft.com/office/officeart/2016/7/layout/BasicLinearProcessNumbered"/>
    <dgm:cxn modelId="{A44E0846-3F06-4029-A1BA-CAB5FE6C191E}" type="presOf" srcId="{76145435-D393-4401-9B4F-F511C4C3643E}" destId="{11ED9090-61BF-4BF9-9F35-71DF4053DE88}" srcOrd="1" destOrd="0" presId="urn:microsoft.com/office/officeart/2016/7/layout/BasicLinearProcessNumbered"/>
    <dgm:cxn modelId="{A5CEC768-5564-40A2-A31D-6EB7616A3A97}" srcId="{AD484A2E-68F0-4506-83D1-94582E878C46}" destId="{CD79A26F-7CC5-4A7D-80FE-849D5B39E2A3}" srcOrd="0" destOrd="0" parTransId="{92CA4936-BA63-445E-9CDE-086B8DE8AEF1}" sibTransId="{3B9AAE38-31C4-407A-B084-58945290432F}"/>
    <dgm:cxn modelId="{8EF24253-0533-4E3B-B687-AB84DE970AFE}" srcId="{D632818B-2EBD-4083-84C7-AF23E6BCA4F0}" destId="{494EC137-68BA-4AF4-A585-5F0639ECBD9B}" srcOrd="0" destOrd="0" parTransId="{BEC1DCD0-06E4-4D81-A61D-41020601A56A}" sibTransId="{4466AE8E-5926-440F-8285-8195B1453C6E}"/>
    <dgm:cxn modelId="{190A2D74-B084-449D-80A4-768E7D9CB2CD}" type="presOf" srcId="{C2622E99-46D4-4958-B68B-F236403FEC2F}" destId="{7D130150-31F5-4015-B247-E02198B4C51A}" srcOrd="0" destOrd="1" presId="urn:microsoft.com/office/officeart/2016/7/layout/BasicLinearProcessNumbered"/>
    <dgm:cxn modelId="{3E236679-7C75-4583-8B58-DE7CBF63C727}" type="presOf" srcId="{AD484A2E-68F0-4506-83D1-94582E878C46}" destId="{0E6BA205-9FD2-4699-B8A2-B3BC5161D925}" srcOrd="1" destOrd="0" presId="urn:microsoft.com/office/officeart/2016/7/layout/BasicLinearProcessNumbered"/>
    <dgm:cxn modelId="{57FB345A-A965-428B-9C0F-EF578632C80A}" type="presOf" srcId="{F1FA7338-2E20-410B-A0EC-D3F1B4F958A2}" destId="{7D130150-31F5-4015-B247-E02198B4C51A}" srcOrd="0" destOrd="3" presId="urn:microsoft.com/office/officeart/2016/7/layout/BasicLinearProcessNumbered"/>
    <dgm:cxn modelId="{0948E182-F040-47E1-B552-8F13CFE3EF33}" type="presOf" srcId="{CD79A26F-7CC5-4A7D-80FE-849D5B39E2A3}" destId="{0E6BA205-9FD2-4699-B8A2-B3BC5161D925}" srcOrd="0" destOrd="1" presId="urn:microsoft.com/office/officeart/2016/7/layout/BasicLinearProcessNumbered"/>
    <dgm:cxn modelId="{70298A85-37B8-4E81-A811-EE08C9841761}" type="presOf" srcId="{35FF3CBB-C371-4209-883E-4CBBDA8E7C56}" destId="{7D130150-31F5-4015-B247-E02198B4C51A}" srcOrd="0" destOrd="2" presId="urn:microsoft.com/office/officeart/2016/7/layout/BasicLinearProcessNumbered"/>
    <dgm:cxn modelId="{0318698B-774C-448E-8EC6-A7611E847E3C}" type="presOf" srcId="{AC20BC05-8289-4EB5-AFD4-0FDD4761BBB2}" destId="{38C516B9-8903-4169-BFD4-6C927BFF2635}" srcOrd="0" destOrd="2" presId="urn:microsoft.com/office/officeart/2016/7/layout/BasicLinearProcessNumbered"/>
    <dgm:cxn modelId="{3EFEC09D-E0D0-4389-9CEE-B86942A3D957}" type="presOf" srcId="{D632818B-2EBD-4083-84C7-AF23E6BCA4F0}" destId="{E568C71E-2EE3-422D-9C27-5039AE0A34C7}" srcOrd="0" destOrd="0" presId="urn:microsoft.com/office/officeart/2016/7/layout/BasicLinearProcessNumbered"/>
    <dgm:cxn modelId="{EB025AA0-B8C1-4A4B-AFD0-76A0FBC5ECDE}" type="presOf" srcId="{9D1EAA48-4154-4E29-A9B9-B36E0762958F}" destId="{11ED9090-61BF-4BF9-9F35-71DF4053DE88}" srcOrd="0" destOrd="3" presId="urn:microsoft.com/office/officeart/2016/7/layout/BasicLinearProcessNumbered"/>
    <dgm:cxn modelId="{E6E8ACAC-7EBE-413B-80B1-6FD99E8F728C}" type="presOf" srcId="{494EC137-68BA-4AF4-A585-5F0639ECBD9B}" destId="{1BCB7B25-F26D-4AD4-8F52-4308457BA7D4}" srcOrd="0" destOrd="0" presId="urn:microsoft.com/office/officeart/2016/7/layout/BasicLinearProcessNumbered"/>
    <dgm:cxn modelId="{9D7475AE-43CB-45B1-978A-811AE8BA4E87}" srcId="{76145435-D393-4401-9B4F-F511C4C3643E}" destId="{9D1EAA48-4154-4E29-A9B9-B36E0762958F}" srcOrd="2" destOrd="0" parTransId="{151D1455-FB41-47AB-A1D8-12049BD148E3}" sibTransId="{338009D8-AFBC-426E-9CAD-E5562FA5F2D4}"/>
    <dgm:cxn modelId="{D0E793AE-0EA9-4EDF-BAC3-289C89246088}" srcId="{494EC137-68BA-4AF4-A585-5F0639ECBD9B}" destId="{F1FA7338-2E20-410B-A0EC-D3F1B4F958A2}" srcOrd="2" destOrd="0" parTransId="{8C6FAF08-B320-4CA0-BC57-B8CF19178237}" sibTransId="{671501C7-9B59-48EE-9FC5-F018693ACE29}"/>
    <dgm:cxn modelId="{B920F7AE-0D53-4375-B188-408C2D2901A8}" srcId="{D632818B-2EBD-4083-84C7-AF23E6BCA4F0}" destId="{76145435-D393-4401-9B4F-F511C4C3643E}" srcOrd="2" destOrd="0" parTransId="{6B036EAD-897D-4506-A411-D5DD51BD7689}" sibTransId="{96CA5F22-1AEC-4B50-9331-26B05A1B40FE}"/>
    <dgm:cxn modelId="{BB9DB5BE-BDCB-4CA9-89C6-F3CB6EE934A7}" srcId="{AD484A2E-68F0-4506-83D1-94582E878C46}" destId="{D682B7EC-19EC-4766-80FF-AC0B23F402C7}" srcOrd="1" destOrd="0" parTransId="{3A8DC8DD-EA48-4DE1-88C6-8D6337122344}" sibTransId="{94C0BD59-3DFD-4DE0-9416-C5154834357E}"/>
    <dgm:cxn modelId="{F2F478BF-38AF-470D-8D9B-EC6DEFAA6BEC}" srcId="{D632818B-2EBD-4083-84C7-AF23E6BCA4F0}" destId="{AD484A2E-68F0-4506-83D1-94582E878C46}" srcOrd="3" destOrd="0" parTransId="{F7EC9F73-015E-488F-8F6A-82F38F9E88C3}" sibTransId="{B2D31E30-0C6A-44FF-8D95-6E346F7E6EDC}"/>
    <dgm:cxn modelId="{6B0205C4-E7B3-4662-8606-3288F6DE6113}" type="presOf" srcId="{4466AE8E-5926-440F-8285-8195B1453C6E}" destId="{64AF98E3-6235-453C-AFEA-9029069E90AF}" srcOrd="0" destOrd="0" presId="urn:microsoft.com/office/officeart/2016/7/layout/BasicLinearProcessNumbered"/>
    <dgm:cxn modelId="{07342AC4-76E9-47DE-A72D-143F1DD8A19A}" srcId="{1DD58263-0EA5-44F2-8966-72C0A9215068}" destId="{4730A3C1-E8EB-473B-8C95-2095FE242EBE}" srcOrd="2" destOrd="0" parTransId="{84CBC71F-EEC4-464D-A7AE-3B5E469CC281}" sibTransId="{B2FE7BF4-AC68-445A-931B-AAC080ADC7A2}"/>
    <dgm:cxn modelId="{D0753FC9-9BA0-41B3-B4EC-4173F9DD6601}" type="presOf" srcId="{96CA5F22-1AEC-4B50-9331-26B05A1B40FE}" destId="{64944A3E-099B-4813-8C01-305055395FBD}" srcOrd="0" destOrd="0" presId="urn:microsoft.com/office/officeart/2016/7/layout/BasicLinearProcessNumbered"/>
    <dgm:cxn modelId="{4DE234D2-F37D-47A2-A284-70BA2C49FD8B}" type="presOf" srcId="{7CE22792-2077-46E2-89E8-519EA9CE5899}" destId="{F0B54B65-0837-4101-AB5D-993ED2E721F6}" srcOrd="0" destOrd="0" presId="urn:microsoft.com/office/officeart/2016/7/layout/BasicLinearProcessNumbered"/>
    <dgm:cxn modelId="{AE3C8BD3-16E6-4582-ACBB-64A6316F2E0E}" type="presOf" srcId="{5E4BC9C1-23B3-486E-9917-C04FC19CFC5B}" destId="{11ED9090-61BF-4BF9-9F35-71DF4053DE88}" srcOrd="0" destOrd="2" presId="urn:microsoft.com/office/officeart/2016/7/layout/BasicLinearProcessNumbered"/>
    <dgm:cxn modelId="{1CA46ED7-3B49-48FF-B1D3-399745BA34E4}" srcId="{D632818B-2EBD-4083-84C7-AF23E6BCA4F0}" destId="{1DD58263-0EA5-44F2-8966-72C0A9215068}" srcOrd="1" destOrd="0" parTransId="{D9FA197E-93A0-4BCB-9325-F91DED186E8F}" sibTransId="{7CE22792-2077-46E2-89E8-519EA9CE5899}"/>
    <dgm:cxn modelId="{0971DFE7-9794-4082-B0A3-A9F4C43BFE3D}" srcId="{76145435-D393-4401-9B4F-F511C4C3643E}" destId="{321F6B8F-CC7B-4E16-86AD-504C0E2E9262}" srcOrd="0" destOrd="0" parTransId="{5EC931B8-C77E-4EF8-9015-A8C1C2F15C11}" sibTransId="{95D9D93A-9D07-4E4A-ACEF-5010B7EED45A}"/>
    <dgm:cxn modelId="{1C15F8EC-1E6A-42DB-9808-B61D8DD284B1}" type="presOf" srcId="{D682B7EC-19EC-4766-80FF-AC0B23F402C7}" destId="{0E6BA205-9FD2-4699-B8A2-B3BC5161D925}" srcOrd="0" destOrd="2" presId="urn:microsoft.com/office/officeart/2016/7/layout/BasicLinearProcessNumbered"/>
    <dgm:cxn modelId="{08BE73EE-C7E2-4E73-89AA-6C9724EB6F72}" type="presOf" srcId="{76145435-D393-4401-9B4F-F511C4C3643E}" destId="{FEA81701-1297-4B88-8995-9E00C1DC4FDE}" srcOrd="0" destOrd="0" presId="urn:microsoft.com/office/officeart/2016/7/layout/BasicLinearProcessNumbered"/>
    <dgm:cxn modelId="{6B6D82F2-F130-487C-8CE3-82A26DB03017}" srcId="{494EC137-68BA-4AF4-A585-5F0639ECBD9B}" destId="{C2622E99-46D4-4958-B68B-F236403FEC2F}" srcOrd="0" destOrd="0" parTransId="{BC8B7DE7-0340-4959-8522-76337CAF29E3}" sibTransId="{1FFEB294-C2A4-4320-8355-A12C2824393D}"/>
    <dgm:cxn modelId="{BD9F74F3-BCD7-445B-847E-B637D2C78C10}" srcId="{1DD58263-0EA5-44F2-8966-72C0A9215068}" destId="{AC20BC05-8289-4EB5-AFD4-0FDD4761BBB2}" srcOrd="1" destOrd="0" parTransId="{BE0D1D4E-1200-4433-85F2-492FA6F90247}" sibTransId="{23FA3FF0-0E55-4ABF-9C78-B399B1979186}"/>
    <dgm:cxn modelId="{E43F38F9-1E1E-4094-84F8-127A581C5308}" type="presOf" srcId="{321F6B8F-CC7B-4E16-86AD-504C0E2E9262}" destId="{11ED9090-61BF-4BF9-9F35-71DF4053DE88}" srcOrd="0" destOrd="1" presId="urn:microsoft.com/office/officeart/2016/7/layout/BasicLinearProcessNumbered"/>
    <dgm:cxn modelId="{50DE027A-96FC-4547-B6E3-16FB8A228E5F}" type="presParOf" srcId="{E568C71E-2EE3-422D-9C27-5039AE0A34C7}" destId="{21A99B00-D8AA-4553-B5CA-52B85EEEEF6D}" srcOrd="0" destOrd="0" presId="urn:microsoft.com/office/officeart/2016/7/layout/BasicLinearProcessNumbered"/>
    <dgm:cxn modelId="{12B936F3-5ED0-40D1-8A31-43EEBD3A50B7}" type="presParOf" srcId="{21A99B00-D8AA-4553-B5CA-52B85EEEEF6D}" destId="{1BCB7B25-F26D-4AD4-8F52-4308457BA7D4}" srcOrd="0" destOrd="0" presId="urn:microsoft.com/office/officeart/2016/7/layout/BasicLinearProcessNumbered"/>
    <dgm:cxn modelId="{808CECF0-F433-491C-B369-9EE2E3EF780A}" type="presParOf" srcId="{21A99B00-D8AA-4553-B5CA-52B85EEEEF6D}" destId="{64AF98E3-6235-453C-AFEA-9029069E90AF}" srcOrd="1" destOrd="0" presId="urn:microsoft.com/office/officeart/2016/7/layout/BasicLinearProcessNumbered"/>
    <dgm:cxn modelId="{0B9508B2-4884-4F12-BD23-F8BF4314FBE5}" type="presParOf" srcId="{21A99B00-D8AA-4553-B5CA-52B85EEEEF6D}" destId="{19F0D8BE-4F9B-4DE0-B3F5-1AD939BCC49C}" srcOrd="2" destOrd="0" presId="urn:microsoft.com/office/officeart/2016/7/layout/BasicLinearProcessNumbered"/>
    <dgm:cxn modelId="{B2AFF7B6-44C0-4E67-9786-6BBC3CCC2B33}" type="presParOf" srcId="{21A99B00-D8AA-4553-B5CA-52B85EEEEF6D}" destId="{7D130150-31F5-4015-B247-E02198B4C51A}" srcOrd="3" destOrd="0" presId="urn:microsoft.com/office/officeart/2016/7/layout/BasicLinearProcessNumbered"/>
    <dgm:cxn modelId="{2BAC6B62-1EF8-4CB7-BC12-7AC2927A1260}" type="presParOf" srcId="{E568C71E-2EE3-422D-9C27-5039AE0A34C7}" destId="{816BF085-2C8E-4836-944F-0847DCF026EC}" srcOrd="1" destOrd="0" presId="urn:microsoft.com/office/officeart/2016/7/layout/BasicLinearProcessNumbered"/>
    <dgm:cxn modelId="{BB81D766-C387-4438-B6CB-27F6330DD6E2}" type="presParOf" srcId="{E568C71E-2EE3-422D-9C27-5039AE0A34C7}" destId="{C7D1256D-A010-4703-9B9A-45E72A76A62B}" srcOrd="2" destOrd="0" presId="urn:microsoft.com/office/officeart/2016/7/layout/BasicLinearProcessNumbered"/>
    <dgm:cxn modelId="{2B641D23-8DB7-4A50-A59F-0CE4CE2113DC}" type="presParOf" srcId="{C7D1256D-A010-4703-9B9A-45E72A76A62B}" destId="{C88A6A52-4623-479A-8798-36D99DCE772E}" srcOrd="0" destOrd="0" presId="urn:microsoft.com/office/officeart/2016/7/layout/BasicLinearProcessNumbered"/>
    <dgm:cxn modelId="{DF3DEDFB-BA2B-4947-B590-C1239F8AF32A}" type="presParOf" srcId="{C7D1256D-A010-4703-9B9A-45E72A76A62B}" destId="{F0B54B65-0837-4101-AB5D-993ED2E721F6}" srcOrd="1" destOrd="0" presId="urn:microsoft.com/office/officeart/2016/7/layout/BasicLinearProcessNumbered"/>
    <dgm:cxn modelId="{24B91028-B9FF-46B6-94DF-C205390DF9AE}" type="presParOf" srcId="{C7D1256D-A010-4703-9B9A-45E72A76A62B}" destId="{F8EA2111-C515-4DB0-9DA7-44EA71C1EAAB}" srcOrd="2" destOrd="0" presId="urn:microsoft.com/office/officeart/2016/7/layout/BasicLinearProcessNumbered"/>
    <dgm:cxn modelId="{AB87F37F-4882-4F2F-BD0E-CEC6540BFD10}" type="presParOf" srcId="{C7D1256D-A010-4703-9B9A-45E72A76A62B}" destId="{38C516B9-8903-4169-BFD4-6C927BFF2635}" srcOrd="3" destOrd="0" presId="urn:microsoft.com/office/officeart/2016/7/layout/BasicLinearProcessNumbered"/>
    <dgm:cxn modelId="{4B24AFC9-14F7-47FF-B3D5-08B8414F8E40}" type="presParOf" srcId="{E568C71E-2EE3-422D-9C27-5039AE0A34C7}" destId="{4B1E7282-5B22-4A6D-B976-039C9CD61B19}" srcOrd="3" destOrd="0" presId="urn:microsoft.com/office/officeart/2016/7/layout/BasicLinearProcessNumbered"/>
    <dgm:cxn modelId="{F2DBAF63-769A-4A8A-AEF6-725AE809A3E2}" type="presParOf" srcId="{E568C71E-2EE3-422D-9C27-5039AE0A34C7}" destId="{1D94D925-205E-464C-8A7D-081565FCCCB0}" srcOrd="4" destOrd="0" presId="urn:microsoft.com/office/officeart/2016/7/layout/BasicLinearProcessNumbered"/>
    <dgm:cxn modelId="{23D3A8BB-3F8C-4EE0-8F42-B46BF203A3D4}" type="presParOf" srcId="{1D94D925-205E-464C-8A7D-081565FCCCB0}" destId="{FEA81701-1297-4B88-8995-9E00C1DC4FDE}" srcOrd="0" destOrd="0" presId="urn:microsoft.com/office/officeart/2016/7/layout/BasicLinearProcessNumbered"/>
    <dgm:cxn modelId="{81932FF5-684E-4FA0-872F-796B43D4F892}" type="presParOf" srcId="{1D94D925-205E-464C-8A7D-081565FCCCB0}" destId="{64944A3E-099B-4813-8C01-305055395FBD}" srcOrd="1" destOrd="0" presId="urn:microsoft.com/office/officeart/2016/7/layout/BasicLinearProcessNumbered"/>
    <dgm:cxn modelId="{D3D091C9-CDA5-499E-8B4E-FCC7F5721A1A}" type="presParOf" srcId="{1D94D925-205E-464C-8A7D-081565FCCCB0}" destId="{0BCC030B-7E0E-40E1-BC14-9C3C12F09154}" srcOrd="2" destOrd="0" presId="urn:microsoft.com/office/officeart/2016/7/layout/BasicLinearProcessNumbered"/>
    <dgm:cxn modelId="{E6572401-8B92-4259-9BEF-EAE11AD071B2}" type="presParOf" srcId="{1D94D925-205E-464C-8A7D-081565FCCCB0}" destId="{11ED9090-61BF-4BF9-9F35-71DF4053DE88}" srcOrd="3" destOrd="0" presId="urn:microsoft.com/office/officeart/2016/7/layout/BasicLinearProcessNumbered"/>
    <dgm:cxn modelId="{B354D71A-8E1C-4471-B065-0C1AC143C9A0}" type="presParOf" srcId="{E568C71E-2EE3-422D-9C27-5039AE0A34C7}" destId="{46E42364-4CC9-4CB2-AEAC-80D06839142F}" srcOrd="5" destOrd="0" presId="urn:microsoft.com/office/officeart/2016/7/layout/BasicLinearProcessNumbered"/>
    <dgm:cxn modelId="{80E6E966-B952-447D-A45C-499DCFB575CB}" type="presParOf" srcId="{E568C71E-2EE3-422D-9C27-5039AE0A34C7}" destId="{D1314EA4-F026-450F-85A6-282E7C8A2C7F}" srcOrd="6" destOrd="0" presId="urn:microsoft.com/office/officeart/2016/7/layout/BasicLinearProcessNumbered"/>
    <dgm:cxn modelId="{1B5AED25-B900-4369-BC22-852792599040}" type="presParOf" srcId="{D1314EA4-F026-450F-85A6-282E7C8A2C7F}" destId="{11B82850-0023-4EFE-BEA5-F5502423DDE7}" srcOrd="0" destOrd="0" presId="urn:microsoft.com/office/officeart/2016/7/layout/BasicLinearProcessNumbered"/>
    <dgm:cxn modelId="{D8A10A35-415C-4DA3-B58F-4547124A3EDD}" type="presParOf" srcId="{D1314EA4-F026-450F-85A6-282E7C8A2C7F}" destId="{25479F5D-B32C-43DB-A667-C16A6B81A039}" srcOrd="1" destOrd="0" presId="urn:microsoft.com/office/officeart/2016/7/layout/BasicLinearProcessNumbered"/>
    <dgm:cxn modelId="{70FC290E-C676-4853-9535-9E6E78755402}" type="presParOf" srcId="{D1314EA4-F026-450F-85A6-282E7C8A2C7F}" destId="{8D90023E-1542-45DD-8EAA-12CD451DAA1A}" srcOrd="2" destOrd="0" presId="urn:microsoft.com/office/officeart/2016/7/layout/BasicLinearProcessNumbered"/>
    <dgm:cxn modelId="{5F7534BB-1D5C-4272-8168-E1B4E24169EB}" type="presParOf" srcId="{D1314EA4-F026-450F-85A6-282E7C8A2C7F}" destId="{0E6BA205-9FD2-4699-B8A2-B3BC5161D92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5D2DDF-3687-4338-A89F-AAB8ECF640CD}" type="doc">
      <dgm:prSet loTypeId="urn:microsoft.com/office/officeart/2005/8/layout/hierarchy3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293B28-7E5E-45E5-9779-971679718F91}">
      <dgm:prSet/>
      <dgm:spPr/>
      <dgm:t>
        <a:bodyPr/>
        <a:lstStyle/>
        <a:p>
          <a:r>
            <a:rPr lang="cs-CZ" b="1" dirty="0"/>
            <a:t>STŘEDA </a:t>
          </a:r>
          <a:br>
            <a:rPr lang="cs-CZ" b="1" dirty="0"/>
          </a:br>
          <a:r>
            <a:rPr lang="cs-CZ" b="1" dirty="0"/>
            <a:t>1. 7. – 23. 8.</a:t>
          </a:r>
          <a:br>
            <a:rPr lang="cs-CZ" b="1" dirty="0"/>
          </a:br>
          <a:r>
            <a:rPr lang="cs-CZ" b="1" dirty="0"/>
            <a:t>9:00 – 12:00</a:t>
          </a:r>
          <a:endParaRPr lang="en-US" dirty="0"/>
        </a:p>
      </dgm:t>
    </dgm:pt>
    <dgm:pt modelId="{9A471927-719D-4A96-8CBA-D6EE8DFF5CA4}" type="parTrans" cxnId="{4C9AEF6A-08A2-476F-BC14-E90BB855D14E}">
      <dgm:prSet/>
      <dgm:spPr/>
      <dgm:t>
        <a:bodyPr/>
        <a:lstStyle/>
        <a:p>
          <a:endParaRPr lang="en-US"/>
        </a:p>
      </dgm:t>
    </dgm:pt>
    <dgm:pt modelId="{0B52AFED-138F-40C0-8838-B4CEF5E92FEE}" type="sibTrans" cxnId="{4C9AEF6A-08A2-476F-BC14-E90BB855D14E}">
      <dgm:prSet/>
      <dgm:spPr/>
      <dgm:t>
        <a:bodyPr/>
        <a:lstStyle/>
        <a:p>
          <a:endParaRPr lang="en-US"/>
        </a:p>
      </dgm:t>
    </dgm:pt>
    <dgm:pt modelId="{3405D3F4-ACFB-43C8-9322-1EF8040272EE}">
      <dgm:prSet/>
      <dgm:spPr/>
      <dgm:t>
        <a:bodyPr/>
        <a:lstStyle/>
        <a:p>
          <a:r>
            <a:rPr lang="cs-CZ" b="1" dirty="0"/>
            <a:t>PO – PÁ </a:t>
          </a:r>
          <a:br>
            <a:rPr lang="cs-CZ" b="1" dirty="0"/>
          </a:br>
          <a:r>
            <a:rPr lang="cs-CZ" b="1" dirty="0"/>
            <a:t>24. 8. –31. 8.</a:t>
          </a:r>
          <a:br>
            <a:rPr lang="cs-CZ" b="1" dirty="0"/>
          </a:br>
          <a:r>
            <a:rPr lang="cs-CZ" b="1" dirty="0"/>
            <a:t>8:00 – 15:00</a:t>
          </a:r>
          <a:endParaRPr lang="en-US" dirty="0"/>
        </a:p>
      </dgm:t>
    </dgm:pt>
    <dgm:pt modelId="{6494F787-7E0B-44E1-AC75-0D6E5682B57E}" type="parTrans" cxnId="{BCB9C29F-A3F2-4953-9F2D-6013B6796B20}">
      <dgm:prSet/>
      <dgm:spPr/>
      <dgm:t>
        <a:bodyPr/>
        <a:lstStyle/>
        <a:p>
          <a:endParaRPr lang="en-US"/>
        </a:p>
      </dgm:t>
    </dgm:pt>
    <dgm:pt modelId="{24E37B59-1F55-41DF-A556-AB377F7026AD}" type="sibTrans" cxnId="{BCB9C29F-A3F2-4953-9F2D-6013B6796B20}">
      <dgm:prSet/>
      <dgm:spPr/>
      <dgm:t>
        <a:bodyPr/>
        <a:lstStyle/>
        <a:p>
          <a:endParaRPr lang="en-US"/>
        </a:p>
      </dgm:t>
    </dgm:pt>
    <dgm:pt modelId="{102B20F1-E89C-4D3B-B516-202D10F6A933}">
      <dgm:prSet/>
      <dgm:spPr/>
      <dgm:t>
        <a:bodyPr/>
        <a:lstStyle/>
        <a:p>
          <a:r>
            <a:rPr lang="cs-CZ" b="1" dirty="0"/>
            <a:t>OSTATNÍ DNY DLE  TEL. DOMLUVY</a:t>
          </a:r>
          <a:endParaRPr lang="en-US" dirty="0"/>
        </a:p>
      </dgm:t>
    </dgm:pt>
    <dgm:pt modelId="{2CDEEBF1-6831-4CF1-89EF-3DA0C3B21EB7}" type="parTrans" cxnId="{9172415B-8B93-4579-B416-B3255D47914A}">
      <dgm:prSet/>
      <dgm:spPr/>
      <dgm:t>
        <a:bodyPr/>
        <a:lstStyle/>
        <a:p>
          <a:endParaRPr lang="en-US"/>
        </a:p>
      </dgm:t>
    </dgm:pt>
    <dgm:pt modelId="{D62CA9BA-34F7-4F77-A245-3B26EB204B27}" type="sibTrans" cxnId="{9172415B-8B93-4579-B416-B3255D47914A}">
      <dgm:prSet/>
      <dgm:spPr/>
      <dgm:t>
        <a:bodyPr/>
        <a:lstStyle/>
        <a:p>
          <a:endParaRPr lang="en-US"/>
        </a:p>
      </dgm:t>
    </dgm:pt>
    <dgm:pt modelId="{0FECCF60-FBF1-44BA-A0FD-51F61AFC1613}" type="pres">
      <dgm:prSet presAssocID="{785D2DDF-3687-4338-A89F-AAB8ECF640C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593058-FD07-428F-831A-C2F688C8F1EC}" type="pres">
      <dgm:prSet presAssocID="{13293B28-7E5E-45E5-9779-971679718F91}" presName="root" presStyleCnt="0"/>
      <dgm:spPr/>
    </dgm:pt>
    <dgm:pt modelId="{E88AC0FC-9DD1-4CA3-8C9D-0B047B51E857}" type="pres">
      <dgm:prSet presAssocID="{13293B28-7E5E-45E5-9779-971679718F91}" presName="rootComposite" presStyleCnt="0"/>
      <dgm:spPr/>
    </dgm:pt>
    <dgm:pt modelId="{C96C2FFA-D5EB-4F92-AB10-FA42A4FF5080}" type="pres">
      <dgm:prSet presAssocID="{13293B28-7E5E-45E5-9779-971679718F91}" presName="rootText" presStyleLbl="node1" presStyleIdx="0" presStyleCnt="3"/>
      <dgm:spPr/>
    </dgm:pt>
    <dgm:pt modelId="{C4C75A7A-6292-42CA-8107-CD8AAEA5B47F}" type="pres">
      <dgm:prSet presAssocID="{13293B28-7E5E-45E5-9779-971679718F91}" presName="rootConnector" presStyleLbl="node1" presStyleIdx="0" presStyleCnt="3"/>
      <dgm:spPr/>
    </dgm:pt>
    <dgm:pt modelId="{26765FB2-C11D-41B4-8C0B-83D1714C6751}" type="pres">
      <dgm:prSet presAssocID="{13293B28-7E5E-45E5-9779-971679718F91}" presName="childShape" presStyleCnt="0"/>
      <dgm:spPr/>
    </dgm:pt>
    <dgm:pt modelId="{2425B1B3-C9E4-4B11-B9E7-AB1FECC18DC9}" type="pres">
      <dgm:prSet presAssocID="{3405D3F4-ACFB-43C8-9322-1EF8040272EE}" presName="root" presStyleCnt="0"/>
      <dgm:spPr/>
    </dgm:pt>
    <dgm:pt modelId="{6CBAF04F-BEE8-4E81-8F38-4657E6CF9EE8}" type="pres">
      <dgm:prSet presAssocID="{3405D3F4-ACFB-43C8-9322-1EF8040272EE}" presName="rootComposite" presStyleCnt="0"/>
      <dgm:spPr/>
    </dgm:pt>
    <dgm:pt modelId="{A633B0CD-03E6-4473-BFDC-D8203C1B0C92}" type="pres">
      <dgm:prSet presAssocID="{3405D3F4-ACFB-43C8-9322-1EF8040272EE}" presName="rootText" presStyleLbl="node1" presStyleIdx="1" presStyleCnt="3"/>
      <dgm:spPr/>
    </dgm:pt>
    <dgm:pt modelId="{4398B539-F315-40F8-AA79-6C864996071D}" type="pres">
      <dgm:prSet presAssocID="{3405D3F4-ACFB-43C8-9322-1EF8040272EE}" presName="rootConnector" presStyleLbl="node1" presStyleIdx="1" presStyleCnt="3"/>
      <dgm:spPr/>
    </dgm:pt>
    <dgm:pt modelId="{AB69FCFE-4DC3-4FD9-8A5D-07CC8F841095}" type="pres">
      <dgm:prSet presAssocID="{3405D3F4-ACFB-43C8-9322-1EF8040272EE}" presName="childShape" presStyleCnt="0"/>
      <dgm:spPr/>
    </dgm:pt>
    <dgm:pt modelId="{E2180270-7F25-4B02-B442-5B17600A5AD8}" type="pres">
      <dgm:prSet presAssocID="{102B20F1-E89C-4D3B-B516-202D10F6A933}" presName="root" presStyleCnt="0"/>
      <dgm:spPr/>
    </dgm:pt>
    <dgm:pt modelId="{B34E4432-A447-4992-BAA4-AAEF3F5BB8F8}" type="pres">
      <dgm:prSet presAssocID="{102B20F1-E89C-4D3B-B516-202D10F6A933}" presName="rootComposite" presStyleCnt="0"/>
      <dgm:spPr/>
    </dgm:pt>
    <dgm:pt modelId="{BABD3349-A939-42A7-8F00-E794321471E3}" type="pres">
      <dgm:prSet presAssocID="{102B20F1-E89C-4D3B-B516-202D10F6A933}" presName="rootText" presStyleLbl="node1" presStyleIdx="2" presStyleCnt="3"/>
      <dgm:spPr/>
    </dgm:pt>
    <dgm:pt modelId="{4B1B0EE1-AD2C-45E2-9E8D-BD0C63BE71E6}" type="pres">
      <dgm:prSet presAssocID="{102B20F1-E89C-4D3B-B516-202D10F6A933}" presName="rootConnector" presStyleLbl="node1" presStyleIdx="2" presStyleCnt="3"/>
      <dgm:spPr/>
    </dgm:pt>
    <dgm:pt modelId="{6CC92EEB-6FA4-4D58-877D-30CDA7A64FDC}" type="pres">
      <dgm:prSet presAssocID="{102B20F1-E89C-4D3B-B516-202D10F6A933}" presName="childShape" presStyleCnt="0"/>
      <dgm:spPr/>
    </dgm:pt>
  </dgm:ptLst>
  <dgm:cxnLst>
    <dgm:cxn modelId="{2681A024-6CFD-4385-BAEA-46118145B2D1}" type="presOf" srcId="{102B20F1-E89C-4D3B-B516-202D10F6A933}" destId="{4B1B0EE1-AD2C-45E2-9E8D-BD0C63BE71E6}" srcOrd="1" destOrd="0" presId="urn:microsoft.com/office/officeart/2005/8/layout/hierarchy3"/>
    <dgm:cxn modelId="{9172415B-8B93-4579-B416-B3255D47914A}" srcId="{785D2DDF-3687-4338-A89F-AAB8ECF640CD}" destId="{102B20F1-E89C-4D3B-B516-202D10F6A933}" srcOrd="2" destOrd="0" parTransId="{2CDEEBF1-6831-4CF1-89EF-3DA0C3B21EB7}" sibTransId="{D62CA9BA-34F7-4F77-A245-3B26EB204B27}"/>
    <dgm:cxn modelId="{D5C4CB68-500B-4860-91F9-DF733EFC8352}" type="presOf" srcId="{13293B28-7E5E-45E5-9779-971679718F91}" destId="{C96C2FFA-D5EB-4F92-AB10-FA42A4FF5080}" srcOrd="0" destOrd="0" presId="urn:microsoft.com/office/officeart/2005/8/layout/hierarchy3"/>
    <dgm:cxn modelId="{4C9AEF6A-08A2-476F-BC14-E90BB855D14E}" srcId="{785D2DDF-3687-4338-A89F-AAB8ECF640CD}" destId="{13293B28-7E5E-45E5-9779-971679718F91}" srcOrd="0" destOrd="0" parTransId="{9A471927-719D-4A96-8CBA-D6EE8DFF5CA4}" sibTransId="{0B52AFED-138F-40C0-8838-B4CEF5E92FEE}"/>
    <dgm:cxn modelId="{2D28214B-B080-4E96-95F5-C3F5202A0F40}" type="presOf" srcId="{102B20F1-E89C-4D3B-B516-202D10F6A933}" destId="{BABD3349-A939-42A7-8F00-E794321471E3}" srcOrd="0" destOrd="0" presId="urn:microsoft.com/office/officeart/2005/8/layout/hierarchy3"/>
    <dgm:cxn modelId="{14A92D6E-647E-4112-B2EA-3C020E2D3636}" type="presOf" srcId="{3405D3F4-ACFB-43C8-9322-1EF8040272EE}" destId="{4398B539-F315-40F8-AA79-6C864996071D}" srcOrd="1" destOrd="0" presId="urn:microsoft.com/office/officeart/2005/8/layout/hierarchy3"/>
    <dgm:cxn modelId="{BCB9C29F-A3F2-4953-9F2D-6013B6796B20}" srcId="{785D2DDF-3687-4338-A89F-AAB8ECF640CD}" destId="{3405D3F4-ACFB-43C8-9322-1EF8040272EE}" srcOrd="1" destOrd="0" parTransId="{6494F787-7E0B-44E1-AC75-0D6E5682B57E}" sibTransId="{24E37B59-1F55-41DF-A556-AB377F7026AD}"/>
    <dgm:cxn modelId="{F4B4E9B3-22B4-4C89-A0A5-9B3AB6249C4D}" type="presOf" srcId="{13293B28-7E5E-45E5-9779-971679718F91}" destId="{C4C75A7A-6292-42CA-8107-CD8AAEA5B47F}" srcOrd="1" destOrd="0" presId="urn:microsoft.com/office/officeart/2005/8/layout/hierarchy3"/>
    <dgm:cxn modelId="{F1AADBCE-68DD-4BD3-BBCF-0DDDFC4D667B}" type="presOf" srcId="{785D2DDF-3687-4338-A89F-AAB8ECF640CD}" destId="{0FECCF60-FBF1-44BA-A0FD-51F61AFC1613}" srcOrd="0" destOrd="0" presId="urn:microsoft.com/office/officeart/2005/8/layout/hierarchy3"/>
    <dgm:cxn modelId="{5E1CAFE2-2111-4FE9-A464-A2AD3A9ED62A}" type="presOf" srcId="{3405D3F4-ACFB-43C8-9322-1EF8040272EE}" destId="{A633B0CD-03E6-4473-BFDC-D8203C1B0C92}" srcOrd="0" destOrd="0" presId="urn:microsoft.com/office/officeart/2005/8/layout/hierarchy3"/>
    <dgm:cxn modelId="{968CC4CF-BFAF-4B99-B72D-4522A819E0E8}" type="presParOf" srcId="{0FECCF60-FBF1-44BA-A0FD-51F61AFC1613}" destId="{89593058-FD07-428F-831A-C2F688C8F1EC}" srcOrd="0" destOrd="0" presId="urn:microsoft.com/office/officeart/2005/8/layout/hierarchy3"/>
    <dgm:cxn modelId="{125AC851-B9C0-47EE-B967-181A4D482831}" type="presParOf" srcId="{89593058-FD07-428F-831A-C2F688C8F1EC}" destId="{E88AC0FC-9DD1-4CA3-8C9D-0B047B51E857}" srcOrd="0" destOrd="0" presId="urn:microsoft.com/office/officeart/2005/8/layout/hierarchy3"/>
    <dgm:cxn modelId="{43F78978-9921-4211-A8B6-213CE566E14C}" type="presParOf" srcId="{E88AC0FC-9DD1-4CA3-8C9D-0B047B51E857}" destId="{C96C2FFA-D5EB-4F92-AB10-FA42A4FF5080}" srcOrd="0" destOrd="0" presId="urn:microsoft.com/office/officeart/2005/8/layout/hierarchy3"/>
    <dgm:cxn modelId="{58D0DD10-9638-4070-A55B-303C33E088F8}" type="presParOf" srcId="{E88AC0FC-9DD1-4CA3-8C9D-0B047B51E857}" destId="{C4C75A7A-6292-42CA-8107-CD8AAEA5B47F}" srcOrd="1" destOrd="0" presId="urn:microsoft.com/office/officeart/2005/8/layout/hierarchy3"/>
    <dgm:cxn modelId="{77277474-FBFA-4AAC-837E-8F5B75232718}" type="presParOf" srcId="{89593058-FD07-428F-831A-C2F688C8F1EC}" destId="{26765FB2-C11D-41B4-8C0B-83D1714C6751}" srcOrd="1" destOrd="0" presId="urn:microsoft.com/office/officeart/2005/8/layout/hierarchy3"/>
    <dgm:cxn modelId="{A6E4F7BC-00D6-4D27-BF85-FC8BA3CA673E}" type="presParOf" srcId="{0FECCF60-FBF1-44BA-A0FD-51F61AFC1613}" destId="{2425B1B3-C9E4-4B11-B9E7-AB1FECC18DC9}" srcOrd="1" destOrd="0" presId="urn:microsoft.com/office/officeart/2005/8/layout/hierarchy3"/>
    <dgm:cxn modelId="{51CD035B-206B-407C-ABD4-20D731AEB084}" type="presParOf" srcId="{2425B1B3-C9E4-4B11-B9E7-AB1FECC18DC9}" destId="{6CBAF04F-BEE8-4E81-8F38-4657E6CF9EE8}" srcOrd="0" destOrd="0" presId="urn:microsoft.com/office/officeart/2005/8/layout/hierarchy3"/>
    <dgm:cxn modelId="{472BACA6-5CB5-4728-81FA-24A08F3EE61C}" type="presParOf" srcId="{6CBAF04F-BEE8-4E81-8F38-4657E6CF9EE8}" destId="{A633B0CD-03E6-4473-BFDC-D8203C1B0C92}" srcOrd="0" destOrd="0" presId="urn:microsoft.com/office/officeart/2005/8/layout/hierarchy3"/>
    <dgm:cxn modelId="{507C8E87-EA28-4628-B27E-814ECA39B7BC}" type="presParOf" srcId="{6CBAF04F-BEE8-4E81-8F38-4657E6CF9EE8}" destId="{4398B539-F315-40F8-AA79-6C864996071D}" srcOrd="1" destOrd="0" presId="urn:microsoft.com/office/officeart/2005/8/layout/hierarchy3"/>
    <dgm:cxn modelId="{DF16CE45-64E6-49F0-8E82-563A7A24B952}" type="presParOf" srcId="{2425B1B3-C9E4-4B11-B9E7-AB1FECC18DC9}" destId="{AB69FCFE-4DC3-4FD9-8A5D-07CC8F841095}" srcOrd="1" destOrd="0" presId="urn:microsoft.com/office/officeart/2005/8/layout/hierarchy3"/>
    <dgm:cxn modelId="{A78515BF-10A0-4218-85B7-7F002BCEC364}" type="presParOf" srcId="{0FECCF60-FBF1-44BA-A0FD-51F61AFC1613}" destId="{E2180270-7F25-4B02-B442-5B17600A5AD8}" srcOrd="2" destOrd="0" presId="urn:microsoft.com/office/officeart/2005/8/layout/hierarchy3"/>
    <dgm:cxn modelId="{FAF73793-42EA-47A0-BDF9-1D887BA9833B}" type="presParOf" srcId="{E2180270-7F25-4B02-B442-5B17600A5AD8}" destId="{B34E4432-A447-4992-BAA4-AAEF3F5BB8F8}" srcOrd="0" destOrd="0" presId="urn:microsoft.com/office/officeart/2005/8/layout/hierarchy3"/>
    <dgm:cxn modelId="{6AC65B03-8CBB-4082-838B-27FBDD674226}" type="presParOf" srcId="{B34E4432-A447-4992-BAA4-AAEF3F5BB8F8}" destId="{BABD3349-A939-42A7-8F00-E794321471E3}" srcOrd="0" destOrd="0" presId="urn:microsoft.com/office/officeart/2005/8/layout/hierarchy3"/>
    <dgm:cxn modelId="{25A09791-4DE8-4F57-865B-2F12D00A40FF}" type="presParOf" srcId="{B34E4432-A447-4992-BAA4-AAEF3F5BB8F8}" destId="{4B1B0EE1-AD2C-45E2-9E8D-BD0C63BE71E6}" srcOrd="1" destOrd="0" presId="urn:microsoft.com/office/officeart/2005/8/layout/hierarchy3"/>
    <dgm:cxn modelId="{9538716F-8140-4B76-9BC7-B436FBDCB0B7}" type="presParOf" srcId="{E2180270-7F25-4B02-B442-5B17600A5AD8}" destId="{6CC92EEB-6FA4-4D58-877D-30CDA7A64FD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DFC01F9-B34F-4976-9617-106ED2201D3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E1766D2-7097-40FB-A77F-5F34EEBB4F1A}">
      <dgm:prSet/>
      <dgm:spPr/>
      <dgm:t>
        <a:bodyPr/>
        <a:lstStyle/>
        <a:p>
          <a:r>
            <a:rPr lang="cs-CZ"/>
            <a:t>OBCHODNÍ AKADEMIE DR. EDVARDA BENEŠE, SLANÝ</a:t>
          </a:r>
          <a:endParaRPr lang="en-US"/>
        </a:p>
      </dgm:t>
    </dgm:pt>
    <dgm:pt modelId="{F6B4447E-6396-42F2-978D-2F26B275DD71}" type="parTrans" cxnId="{BA6DB8F0-936D-402E-A065-8E1EEE9BBB41}">
      <dgm:prSet/>
      <dgm:spPr/>
      <dgm:t>
        <a:bodyPr/>
        <a:lstStyle/>
        <a:p>
          <a:endParaRPr lang="en-US"/>
        </a:p>
      </dgm:t>
    </dgm:pt>
    <dgm:pt modelId="{3EFEF1FF-BDB9-4281-9455-BA2C6880D808}" type="sibTrans" cxnId="{BA6DB8F0-936D-402E-A065-8E1EEE9BBB41}">
      <dgm:prSet/>
      <dgm:spPr/>
      <dgm:t>
        <a:bodyPr/>
        <a:lstStyle/>
        <a:p>
          <a:endParaRPr lang="en-US"/>
        </a:p>
      </dgm:t>
    </dgm:pt>
    <dgm:pt modelId="{35BBA8A0-B3A9-42D6-B536-3734F844C1F5}">
      <dgm:prSet/>
      <dgm:spPr/>
      <dgm:t>
        <a:bodyPr/>
        <a:lstStyle/>
        <a:p>
          <a:r>
            <a:rPr lang="cs-CZ" dirty="0"/>
            <a:t>+420 312 522 422</a:t>
          </a:r>
          <a:endParaRPr lang="en-US" dirty="0"/>
        </a:p>
      </dgm:t>
    </dgm:pt>
    <dgm:pt modelId="{F0CA3B17-F163-4E72-BB57-64AC3D8EE8D7}" type="parTrans" cxnId="{5B6E4A82-82C5-4FD2-A3A2-1D22D4217624}">
      <dgm:prSet/>
      <dgm:spPr/>
      <dgm:t>
        <a:bodyPr/>
        <a:lstStyle/>
        <a:p>
          <a:endParaRPr lang="en-US"/>
        </a:p>
      </dgm:t>
    </dgm:pt>
    <dgm:pt modelId="{9E6CD266-2945-4411-A153-A3636E495286}" type="sibTrans" cxnId="{5B6E4A82-82C5-4FD2-A3A2-1D22D4217624}">
      <dgm:prSet/>
      <dgm:spPr/>
      <dgm:t>
        <a:bodyPr/>
        <a:lstStyle/>
        <a:p>
          <a:endParaRPr lang="en-US"/>
        </a:p>
      </dgm:t>
    </dgm:pt>
    <dgm:pt modelId="{F19A658F-2E18-4AAB-AF5C-A4BEC750919E}">
      <dgm:prSet/>
      <dgm:spPr/>
      <dgm:t>
        <a:bodyPr/>
        <a:lstStyle/>
        <a:p>
          <a:r>
            <a:rPr lang="cs-CZ"/>
            <a:t>SEKRETARIAT@OASLANY.CZ</a:t>
          </a:r>
          <a:endParaRPr lang="en-US"/>
        </a:p>
      </dgm:t>
    </dgm:pt>
    <dgm:pt modelId="{26DF6E8F-5D4D-45F5-88AC-3F7A14BD4E1D}" type="parTrans" cxnId="{3263C5B4-1896-432C-82C0-006C522F286E}">
      <dgm:prSet/>
      <dgm:spPr/>
      <dgm:t>
        <a:bodyPr/>
        <a:lstStyle/>
        <a:p>
          <a:endParaRPr lang="en-US"/>
        </a:p>
      </dgm:t>
    </dgm:pt>
    <dgm:pt modelId="{937DB02D-9A73-439D-BBC1-47DDA1CB06D7}" type="sibTrans" cxnId="{3263C5B4-1896-432C-82C0-006C522F286E}">
      <dgm:prSet/>
      <dgm:spPr/>
      <dgm:t>
        <a:bodyPr/>
        <a:lstStyle/>
        <a:p>
          <a:endParaRPr lang="en-US"/>
        </a:p>
      </dgm:t>
    </dgm:pt>
    <dgm:pt modelId="{F994E0AF-2FEB-4EC8-BA89-91ECC9A06024}">
      <dgm:prSet/>
      <dgm:spPr/>
      <dgm:t>
        <a:bodyPr/>
        <a:lstStyle/>
        <a:p>
          <a:r>
            <a:rPr lang="cs-CZ"/>
            <a:t>WWW.OASLANY.CZ</a:t>
          </a:r>
          <a:endParaRPr lang="en-US"/>
        </a:p>
      </dgm:t>
    </dgm:pt>
    <dgm:pt modelId="{44AB690E-111D-4A9E-A7A2-E7351201EB81}" type="parTrans" cxnId="{C48E9D84-CD13-4B0A-BF8E-48B8F4446760}">
      <dgm:prSet/>
      <dgm:spPr/>
      <dgm:t>
        <a:bodyPr/>
        <a:lstStyle/>
        <a:p>
          <a:endParaRPr lang="en-US"/>
        </a:p>
      </dgm:t>
    </dgm:pt>
    <dgm:pt modelId="{73A1F7CB-F7B3-4131-B4C3-8277D7D7005E}" type="sibTrans" cxnId="{C48E9D84-CD13-4B0A-BF8E-48B8F4446760}">
      <dgm:prSet/>
      <dgm:spPr/>
      <dgm:t>
        <a:bodyPr/>
        <a:lstStyle/>
        <a:p>
          <a:endParaRPr lang="en-US"/>
        </a:p>
      </dgm:t>
    </dgm:pt>
    <dgm:pt modelId="{F331432F-A994-44B8-AC7E-264F71A84804}" type="pres">
      <dgm:prSet presAssocID="{1DFC01F9-B34F-4976-9617-106ED2201D36}" presName="root" presStyleCnt="0">
        <dgm:presLayoutVars>
          <dgm:dir/>
          <dgm:resizeHandles val="exact"/>
        </dgm:presLayoutVars>
      </dgm:prSet>
      <dgm:spPr/>
    </dgm:pt>
    <dgm:pt modelId="{018B5C3E-70DF-403B-96E8-26CA86C5AC74}" type="pres">
      <dgm:prSet presAssocID="{0E1766D2-7097-40FB-A77F-5F34EEBB4F1A}" presName="compNode" presStyleCnt="0"/>
      <dgm:spPr/>
    </dgm:pt>
    <dgm:pt modelId="{B75A8D1C-F2A5-4A42-AAE4-B558D6CF9412}" type="pres">
      <dgm:prSet presAssocID="{0E1766D2-7097-40FB-A77F-5F34EEBB4F1A}" presName="bgRect" presStyleLbl="bgShp" presStyleIdx="0" presStyleCnt="4"/>
      <dgm:spPr/>
    </dgm:pt>
    <dgm:pt modelId="{11758764-EB85-4DD9-93E1-2C20DD3C73CA}" type="pres">
      <dgm:prSet presAssocID="{0E1766D2-7097-40FB-A77F-5F34EEBB4F1A}" presName="iconRect" presStyleLbl="node1" presStyleIdx="0" presStyleCnt="4"/>
      <dgm:spPr>
        <a:blipFill rotWithShape="1"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D7CE0DB-748F-4537-81A0-18E578AF460E}" type="pres">
      <dgm:prSet presAssocID="{0E1766D2-7097-40FB-A77F-5F34EEBB4F1A}" presName="spaceRect" presStyleCnt="0"/>
      <dgm:spPr/>
    </dgm:pt>
    <dgm:pt modelId="{CAA37815-967D-4F34-A0FA-073CE0151C8D}" type="pres">
      <dgm:prSet presAssocID="{0E1766D2-7097-40FB-A77F-5F34EEBB4F1A}" presName="parTx" presStyleLbl="revTx" presStyleIdx="0" presStyleCnt="4">
        <dgm:presLayoutVars>
          <dgm:chMax val="0"/>
          <dgm:chPref val="0"/>
        </dgm:presLayoutVars>
      </dgm:prSet>
      <dgm:spPr/>
    </dgm:pt>
    <dgm:pt modelId="{E2BC2F79-2FBA-45D7-88DD-ECA01D853154}" type="pres">
      <dgm:prSet presAssocID="{3EFEF1FF-BDB9-4281-9455-BA2C6880D808}" presName="sibTrans" presStyleCnt="0"/>
      <dgm:spPr/>
    </dgm:pt>
    <dgm:pt modelId="{9F99D8AD-D6EB-4DCC-B039-E67AC8F6A816}" type="pres">
      <dgm:prSet presAssocID="{35BBA8A0-B3A9-42D6-B536-3734F844C1F5}" presName="compNode" presStyleCnt="0"/>
      <dgm:spPr/>
    </dgm:pt>
    <dgm:pt modelId="{33589669-E6EC-4983-9F72-535D0210D141}" type="pres">
      <dgm:prSet presAssocID="{35BBA8A0-B3A9-42D6-B536-3734F844C1F5}" presName="bgRect" presStyleLbl="bgShp" presStyleIdx="1" presStyleCnt="4"/>
      <dgm:spPr/>
    </dgm:pt>
    <dgm:pt modelId="{A0E5C2B9-9644-4B35-BF3F-BBAD4084E46E}" type="pres">
      <dgm:prSet presAssocID="{35BBA8A0-B3A9-42D6-B536-3734F844C1F5}" presName="iconRect" presStyleLbl="node1" presStyleIdx="1" presStyleCnt="4"/>
      <dgm:spPr>
        <a:blipFill rotWithShape="1"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B3F1334-BDAC-45D8-95C0-EE5E13B59AA3}" type="pres">
      <dgm:prSet presAssocID="{35BBA8A0-B3A9-42D6-B536-3734F844C1F5}" presName="spaceRect" presStyleCnt="0"/>
      <dgm:spPr/>
    </dgm:pt>
    <dgm:pt modelId="{87363363-BFA8-4236-8EB9-434E6A5765F2}" type="pres">
      <dgm:prSet presAssocID="{35BBA8A0-B3A9-42D6-B536-3734F844C1F5}" presName="parTx" presStyleLbl="revTx" presStyleIdx="1" presStyleCnt="4">
        <dgm:presLayoutVars>
          <dgm:chMax val="0"/>
          <dgm:chPref val="0"/>
        </dgm:presLayoutVars>
      </dgm:prSet>
      <dgm:spPr/>
    </dgm:pt>
    <dgm:pt modelId="{16AA43E5-308A-4BED-909B-CF349412A332}" type="pres">
      <dgm:prSet presAssocID="{9E6CD266-2945-4411-A153-A3636E495286}" presName="sibTrans" presStyleCnt="0"/>
      <dgm:spPr/>
    </dgm:pt>
    <dgm:pt modelId="{A6F61AE5-942B-4F9E-95F5-B947F930E74B}" type="pres">
      <dgm:prSet presAssocID="{F19A658F-2E18-4AAB-AF5C-A4BEC750919E}" presName="compNode" presStyleCnt="0"/>
      <dgm:spPr/>
    </dgm:pt>
    <dgm:pt modelId="{85D28ABF-D0A3-4973-853D-3D53D79885D5}" type="pres">
      <dgm:prSet presAssocID="{F19A658F-2E18-4AAB-AF5C-A4BEC750919E}" presName="bgRect" presStyleLbl="bgShp" presStyleIdx="2" presStyleCnt="4"/>
      <dgm:spPr/>
    </dgm:pt>
    <dgm:pt modelId="{07AAC147-1026-478E-978F-22A3908E0382}" type="pres">
      <dgm:prSet presAssocID="{F19A658F-2E18-4AAB-AF5C-A4BEC750919E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E72012A0-E862-41AE-AB18-3E98FE4FD902}" type="pres">
      <dgm:prSet presAssocID="{F19A658F-2E18-4AAB-AF5C-A4BEC750919E}" presName="spaceRect" presStyleCnt="0"/>
      <dgm:spPr/>
    </dgm:pt>
    <dgm:pt modelId="{1BD0AEC2-8BD2-4905-B3A7-DAF01756C9F5}" type="pres">
      <dgm:prSet presAssocID="{F19A658F-2E18-4AAB-AF5C-A4BEC750919E}" presName="parTx" presStyleLbl="revTx" presStyleIdx="2" presStyleCnt="4">
        <dgm:presLayoutVars>
          <dgm:chMax val="0"/>
          <dgm:chPref val="0"/>
        </dgm:presLayoutVars>
      </dgm:prSet>
      <dgm:spPr/>
    </dgm:pt>
    <dgm:pt modelId="{55A7A4E0-CB01-46FE-A6B8-6FE9D6D972AD}" type="pres">
      <dgm:prSet presAssocID="{937DB02D-9A73-439D-BBC1-47DDA1CB06D7}" presName="sibTrans" presStyleCnt="0"/>
      <dgm:spPr/>
    </dgm:pt>
    <dgm:pt modelId="{9F21A5D2-29CF-49F1-8FE6-FA5405489380}" type="pres">
      <dgm:prSet presAssocID="{F994E0AF-2FEB-4EC8-BA89-91ECC9A06024}" presName="compNode" presStyleCnt="0"/>
      <dgm:spPr/>
    </dgm:pt>
    <dgm:pt modelId="{C0CE015E-1DF5-442A-9739-9A46ADB46613}" type="pres">
      <dgm:prSet presAssocID="{F994E0AF-2FEB-4EC8-BA89-91ECC9A06024}" presName="bgRect" presStyleLbl="bgShp" presStyleIdx="3" presStyleCnt="4"/>
      <dgm:spPr/>
    </dgm:pt>
    <dgm:pt modelId="{7EBAAB1C-FB0C-4F63-866F-0F8C0F039216}" type="pres">
      <dgm:prSet presAssocID="{F994E0AF-2FEB-4EC8-BA89-91ECC9A06024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DD1A75D-C131-46F0-AAF4-38E8EFBA649E}" type="pres">
      <dgm:prSet presAssocID="{F994E0AF-2FEB-4EC8-BA89-91ECC9A06024}" presName="spaceRect" presStyleCnt="0"/>
      <dgm:spPr/>
    </dgm:pt>
    <dgm:pt modelId="{17B53F6D-A539-4E6D-87C2-8B368145BC44}" type="pres">
      <dgm:prSet presAssocID="{F994E0AF-2FEB-4EC8-BA89-91ECC9A0602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23BF668-FF3C-4C61-AE60-82E63948323B}" type="presOf" srcId="{0E1766D2-7097-40FB-A77F-5F34EEBB4F1A}" destId="{CAA37815-967D-4F34-A0FA-073CE0151C8D}" srcOrd="0" destOrd="0" presId="urn:microsoft.com/office/officeart/2018/2/layout/IconVerticalSolidList"/>
    <dgm:cxn modelId="{DC315869-7286-4E22-BFDA-F02F780E4CF6}" type="presOf" srcId="{F994E0AF-2FEB-4EC8-BA89-91ECC9A06024}" destId="{17B53F6D-A539-4E6D-87C2-8B368145BC44}" srcOrd="0" destOrd="0" presId="urn:microsoft.com/office/officeart/2018/2/layout/IconVerticalSolidList"/>
    <dgm:cxn modelId="{5B6E4A82-82C5-4FD2-A3A2-1D22D4217624}" srcId="{1DFC01F9-B34F-4976-9617-106ED2201D36}" destId="{35BBA8A0-B3A9-42D6-B536-3734F844C1F5}" srcOrd="1" destOrd="0" parTransId="{F0CA3B17-F163-4E72-BB57-64AC3D8EE8D7}" sibTransId="{9E6CD266-2945-4411-A153-A3636E495286}"/>
    <dgm:cxn modelId="{C48E9D84-CD13-4B0A-BF8E-48B8F4446760}" srcId="{1DFC01F9-B34F-4976-9617-106ED2201D36}" destId="{F994E0AF-2FEB-4EC8-BA89-91ECC9A06024}" srcOrd="3" destOrd="0" parTransId="{44AB690E-111D-4A9E-A7A2-E7351201EB81}" sibTransId="{73A1F7CB-F7B3-4131-B4C3-8277D7D7005E}"/>
    <dgm:cxn modelId="{3263C5B4-1896-432C-82C0-006C522F286E}" srcId="{1DFC01F9-B34F-4976-9617-106ED2201D36}" destId="{F19A658F-2E18-4AAB-AF5C-A4BEC750919E}" srcOrd="2" destOrd="0" parTransId="{26DF6E8F-5D4D-45F5-88AC-3F7A14BD4E1D}" sibTransId="{937DB02D-9A73-439D-BBC1-47DDA1CB06D7}"/>
    <dgm:cxn modelId="{5B3513D2-2854-4D8D-AE49-AAE1EECC4CB6}" type="presOf" srcId="{1DFC01F9-B34F-4976-9617-106ED2201D36}" destId="{F331432F-A994-44B8-AC7E-264F71A84804}" srcOrd="0" destOrd="0" presId="urn:microsoft.com/office/officeart/2018/2/layout/IconVerticalSolidList"/>
    <dgm:cxn modelId="{2326E0D5-FA0E-4A2D-8AC3-505EAC3EABA2}" type="presOf" srcId="{F19A658F-2E18-4AAB-AF5C-A4BEC750919E}" destId="{1BD0AEC2-8BD2-4905-B3A7-DAF01756C9F5}" srcOrd="0" destOrd="0" presId="urn:microsoft.com/office/officeart/2018/2/layout/IconVerticalSolidList"/>
    <dgm:cxn modelId="{7B0171DD-8220-4B6F-9235-9D549CE1399E}" type="presOf" srcId="{35BBA8A0-B3A9-42D6-B536-3734F844C1F5}" destId="{87363363-BFA8-4236-8EB9-434E6A5765F2}" srcOrd="0" destOrd="0" presId="urn:microsoft.com/office/officeart/2018/2/layout/IconVerticalSolidList"/>
    <dgm:cxn modelId="{BA6DB8F0-936D-402E-A065-8E1EEE9BBB41}" srcId="{1DFC01F9-B34F-4976-9617-106ED2201D36}" destId="{0E1766D2-7097-40FB-A77F-5F34EEBB4F1A}" srcOrd="0" destOrd="0" parTransId="{F6B4447E-6396-42F2-978D-2F26B275DD71}" sibTransId="{3EFEF1FF-BDB9-4281-9455-BA2C6880D808}"/>
    <dgm:cxn modelId="{698F4820-17BD-408C-84B9-D220B3F29ABC}" type="presParOf" srcId="{F331432F-A994-44B8-AC7E-264F71A84804}" destId="{018B5C3E-70DF-403B-96E8-26CA86C5AC74}" srcOrd="0" destOrd="0" presId="urn:microsoft.com/office/officeart/2018/2/layout/IconVerticalSolidList"/>
    <dgm:cxn modelId="{35B5AE9E-B237-49C2-AE74-5F1F4E6DA09A}" type="presParOf" srcId="{018B5C3E-70DF-403B-96E8-26CA86C5AC74}" destId="{B75A8D1C-F2A5-4A42-AAE4-B558D6CF9412}" srcOrd="0" destOrd="0" presId="urn:microsoft.com/office/officeart/2018/2/layout/IconVerticalSolidList"/>
    <dgm:cxn modelId="{26AE415D-CF8B-488A-B141-525F60108C50}" type="presParOf" srcId="{018B5C3E-70DF-403B-96E8-26CA86C5AC74}" destId="{11758764-EB85-4DD9-93E1-2C20DD3C73CA}" srcOrd="1" destOrd="0" presId="urn:microsoft.com/office/officeart/2018/2/layout/IconVerticalSolidList"/>
    <dgm:cxn modelId="{701BB483-89A8-44EA-B350-EA13623FE397}" type="presParOf" srcId="{018B5C3E-70DF-403B-96E8-26CA86C5AC74}" destId="{5D7CE0DB-748F-4537-81A0-18E578AF460E}" srcOrd="2" destOrd="0" presId="urn:microsoft.com/office/officeart/2018/2/layout/IconVerticalSolidList"/>
    <dgm:cxn modelId="{F01584DE-53C9-435C-AC63-3772C880EF27}" type="presParOf" srcId="{018B5C3E-70DF-403B-96E8-26CA86C5AC74}" destId="{CAA37815-967D-4F34-A0FA-073CE0151C8D}" srcOrd="3" destOrd="0" presId="urn:microsoft.com/office/officeart/2018/2/layout/IconVerticalSolidList"/>
    <dgm:cxn modelId="{6A4F9C56-94E1-4356-B3E9-607A11DE1E86}" type="presParOf" srcId="{F331432F-A994-44B8-AC7E-264F71A84804}" destId="{E2BC2F79-2FBA-45D7-88DD-ECA01D853154}" srcOrd="1" destOrd="0" presId="urn:microsoft.com/office/officeart/2018/2/layout/IconVerticalSolidList"/>
    <dgm:cxn modelId="{F3DDD572-CBBE-45F3-A3D3-1015EA2F0C0A}" type="presParOf" srcId="{F331432F-A994-44B8-AC7E-264F71A84804}" destId="{9F99D8AD-D6EB-4DCC-B039-E67AC8F6A816}" srcOrd="2" destOrd="0" presId="urn:microsoft.com/office/officeart/2018/2/layout/IconVerticalSolidList"/>
    <dgm:cxn modelId="{ECA712F6-24E2-4809-BC08-1B05680B303C}" type="presParOf" srcId="{9F99D8AD-D6EB-4DCC-B039-E67AC8F6A816}" destId="{33589669-E6EC-4983-9F72-535D0210D141}" srcOrd="0" destOrd="0" presId="urn:microsoft.com/office/officeart/2018/2/layout/IconVerticalSolidList"/>
    <dgm:cxn modelId="{FADE7CE2-5CBC-4B3B-BC8E-8B1AC23245D2}" type="presParOf" srcId="{9F99D8AD-D6EB-4DCC-B039-E67AC8F6A816}" destId="{A0E5C2B9-9644-4B35-BF3F-BBAD4084E46E}" srcOrd="1" destOrd="0" presId="urn:microsoft.com/office/officeart/2018/2/layout/IconVerticalSolidList"/>
    <dgm:cxn modelId="{CC16441A-F0EA-40EC-A089-6CA99B56E7B3}" type="presParOf" srcId="{9F99D8AD-D6EB-4DCC-B039-E67AC8F6A816}" destId="{4B3F1334-BDAC-45D8-95C0-EE5E13B59AA3}" srcOrd="2" destOrd="0" presId="urn:microsoft.com/office/officeart/2018/2/layout/IconVerticalSolidList"/>
    <dgm:cxn modelId="{893E7715-D8A5-4EA4-96A1-5DC8EEB34B08}" type="presParOf" srcId="{9F99D8AD-D6EB-4DCC-B039-E67AC8F6A816}" destId="{87363363-BFA8-4236-8EB9-434E6A5765F2}" srcOrd="3" destOrd="0" presId="urn:microsoft.com/office/officeart/2018/2/layout/IconVerticalSolidList"/>
    <dgm:cxn modelId="{05DFBF2A-0EBE-47BD-ABB5-D79E864FC9FE}" type="presParOf" srcId="{F331432F-A994-44B8-AC7E-264F71A84804}" destId="{16AA43E5-308A-4BED-909B-CF349412A332}" srcOrd="3" destOrd="0" presId="urn:microsoft.com/office/officeart/2018/2/layout/IconVerticalSolidList"/>
    <dgm:cxn modelId="{9EAD4341-11D1-4A18-8BFD-09F6FE3093E1}" type="presParOf" srcId="{F331432F-A994-44B8-AC7E-264F71A84804}" destId="{A6F61AE5-942B-4F9E-95F5-B947F930E74B}" srcOrd="4" destOrd="0" presId="urn:microsoft.com/office/officeart/2018/2/layout/IconVerticalSolidList"/>
    <dgm:cxn modelId="{87D7D85D-F974-4B51-AFED-F0E3B5D117C8}" type="presParOf" srcId="{A6F61AE5-942B-4F9E-95F5-B947F930E74B}" destId="{85D28ABF-D0A3-4973-853D-3D53D79885D5}" srcOrd="0" destOrd="0" presId="urn:microsoft.com/office/officeart/2018/2/layout/IconVerticalSolidList"/>
    <dgm:cxn modelId="{C20F7C68-1A58-4D78-AE63-D672FC104DC9}" type="presParOf" srcId="{A6F61AE5-942B-4F9E-95F5-B947F930E74B}" destId="{07AAC147-1026-478E-978F-22A3908E0382}" srcOrd="1" destOrd="0" presId="urn:microsoft.com/office/officeart/2018/2/layout/IconVerticalSolidList"/>
    <dgm:cxn modelId="{0E6EDAF4-7E99-4769-BC7B-AC368B4F85BF}" type="presParOf" srcId="{A6F61AE5-942B-4F9E-95F5-B947F930E74B}" destId="{E72012A0-E862-41AE-AB18-3E98FE4FD902}" srcOrd="2" destOrd="0" presId="urn:microsoft.com/office/officeart/2018/2/layout/IconVerticalSolidList"/>
    <dgm:cxn modelId="{518A8A22-3C52-4070-896B-88B18FF90AE0}" type="presParOf" srcId="{A6F61AE5-942B-4F9E-95F5-B947F930E74B}" destId="{1BD0AEC2-8BD2-4905-B3A7-DAF01756C9F5}" srcOrd="3" destOrd="0" presId="urn:microsoft.com/office/officeart/2018/2/layout/IconVerticalSolidList"/>
    <dgm:cxn modelId="{8585F738-7B61-4938-A515-CBAB2081952D}" type="presParOf" srcId="{F331432F-A994-44B8-AC7E-264F71A84804}" destId="{55A7A4E0-CB01-46FE-A6B8-6FE9D6D972AD}" srcOrd="5" destOrd="0" presId="urn:microsoft.com/office/officeart/2018/2/layout/IconVerticalSolidList"/>
    <dgm:cxn modelId="{128D59CE-5BA3-4EDB-A17B-80EA55AAA1F2}" type="presParOf" srcId="{F331432F-A994-44B8-AC7E-264F71A84804}" destId="{9F21A5D2-29CF-49F1-8FE6-FA5405489380}" srcOrd="6" destOrd="0" presId="urn:microsoft.com/office/officeart/2018/2/layout/IconVerticalSolidList"/>
    <dgm:cxn modelId="{A6FA0EE0-3BB2-4EEE-A5F0-87DE019332AE}" type="presParOf" srcId="{9F21A5D2-29CF-49F1-8FE6-FA5405489380}" destId="{C0CE015E-1DF5-442A-9739-9A46ADB46613}" srcOrd="0" destOrd="0" presId="urn:microsoft.com/office/officeart/2018/2/layout/IconVerticalSolidList"/>
    <dgm:cxn modelId="{AD86940F-9408-4BED-831C-01F94C46BED2}" type="presParOf" srcId="{9F21A5D2-29CF-49F1-8FE6-FA5405489380}" destId="{7EBAAB1C-FB0C-4F63-866F-0F8C0F039216}" srcOrd="1" destOrd="0" presId="urn:microsoft.com/office/officeart/2018/2/layout/IconVerticalSolidList"/>
    <dgm:cxn modelId="{4FDB67D7-ED8A-4F82-9265-4078F428B7A0}" type="presParOf" srcId="{9F21A5D2-29CF-49F1-8FE6-FA5405489380}" destId="{BDD1A75D-C131-46F0-AAF4-38E8EFBA649E}" srcOrd="2" destOrd="0" presId="urn:microsoft.com/office/officeart/2018/2/layout/IconVerticalSolidList"/>
    <dgm:cxn modelId="{C65A1D28-9B8A-4EFE-A3C5-DFE35E5C2156}" type="presParOf" srcId="{9F21A5D2-29CF-49F1-8FE6-FA5405489380}" destId="{17B53F6D-A539-4E6D-87C2-8B368145BC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E72473-AC69-4D2A-8D1D-865B79102C3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1EA454-25E5-4A97-83C1-EF77B6D0A1B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PŘIHLAŠUJEME ŽÁKY NA ZDRAVOTNÍ POJIŠŤOVNU</a:t>
          </a:r>
          <a:endParaRPr lang="en-US"/>
        </a:p>
      </dgm:t>
    </dgm:pt>
    <dgm:pt modelId="{234D0581-2D57-4D81-A830-8EF809EFB050}" type="parTrans" cxnId="{127206CC-91C5-460D-8310-0E418D2A52D6}">
      <dgm:prSet/>
      <dgm:spPr/>
      <dgm:t>
        <a:bodyPr/>
        <a:lstStyle/>
        <a:p>
          <a:endParaRPr lang="en-US"/>
        </a:p>
      </dgm:t>
    </dgm:pt>
    <dgm:pt modelId="{71E661B4-0ADE-477C-97C2-488C7DE2149E}" type="sibTrans" cxnId="{127206CC-91C5-460D-8310-0E418D2A52D6}">
      <dgm:prSet/>
      <dgm:spPr/>
      <dgm:t>
        <a:bodyPr/>
        <a:lstStyle/>
        <a:p>
          <a:endParaRPr lang="en-US"/>
        </a:p>
      </dgm:t>
    </dgm:pt>
    <dgm:pt modelId="{41AA87E6-90DF-470B-A512-14E3634F872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PŘIHLÁŠKY </a:t>
          </a:r>
          <a:br>
            <a:rPr lang="cs-CZ" dirty="0"/>
          </a:br>
          <a:r>
            <a:rPr lang="cs-CZ" dirty="0"/>
            <a:t>A ODHLÁŠKY ZAJIŠŤUJE ŠKOLA</a:t>
          </a:r>
          <a:endParaRPr lang="en-US" dirty="0"/>
        </a:p>
      </dgm:t>
    </dgm:pt>
    <dgm:pt modelId="{0CB09DBE-BD6C-4E9C-8D78-5AD5EE18D112}" type="parTrans" cxnId="{82F91BDB-9420-4878-84F7-7E8A504E76B1}">
      <dgm:prSet/>
      <dgm:spPr/>
      <dgm:t>
        <a:bodyPr/>
        <a:lstStyle/>
        <a:p>
          <a:endParaRPr lang="en-US"/>
        </a:p>
      </dgm:t>
    </dgm:pt>
    <dgm:pt modelId="{0EDD483A-C649-459B-8717-A3B430B2911B}" type="sibTrans" cxnId="{82F91BDB-9420-4878-84F7-7E8A504E76B1}">
      <dgm:prSet/>
      <dgm:spPr/>
      <dgm:t>
        <a:bodyPr/>
        <a:lstStyle/>
        <a:p>
          <a:endParaRPr lang="en-US"/>
        </a:p>
      </dgm:t>
    </dgm:pt>
    <dgm:pt modelId="{11599271-D238-4D6A-9ACB-5DB04B414BD3}" type="pres">
      <dgm:prSet presAssocID="{95E72473-AC69-4D2A-8D1D-865B79102C3D}" presName="root" presStyleCnt="0">
        <dgm:presLayoutVars>
          <dgm:dir/>
          <dgm:resizeHandles val="exact"/>
        </dgm:presLayoutVars>
      </dgm:prSet>
      <dgm:spPr/>
    </dgm:pt>
    <dgm:pt modelId="{4AD8D1BA-E0C8-4579-8DD4-98EC15E0137C}" type="pres">
      <dgm:prSet presAssocID="{AC1EA454-25E5-4A97-83C1-EF77B6D0A1B5}" presName="compNode" presStyleCnt="0"/>
      <dgm:spPr/>
    </dgm:pt>
    <dgm:pt modelId="{1BF8BC69-43F8-4956-B62F-307F405A4872}" type="pres">
      <dgm:prSet presAssocID="{AC1EA454-25E5-4A97-83C1-EF77B6D0A1B5}" presName="bgRect" presStyleLbl="bgShp" presStyleIdx="0" presStyleCnt="2"/>
      <dgm:spPr/>
    </dgm:pt>
    <dgm:pt modelId="{087DC3A3-185A-4D37-9F4B-07DE58E730E0}" type="pres">
      <dgm:prSet presAssocID="{AC1EA454-25E5-4A97-83C1-EF77B6D0A1B5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6D553539-5FDD-4E70-83A0-C56C19FAC915}" type="pres">
      <dgm:prSet presAssocID="{AC1EA454-25E5-4A97-83C1-EF77B6D0A1B5}" presName="spaceRect" presStyleCnt="0"/>
      <dgm:spPr/>
    </dgm:pt>
    <dgm:pt modelId="{D37DEC71-8B82-436B-980E-97541DD5945F}" type="pres">
      <dgm:prSet presAssocID="{AC1EA454-25E5-4A97-83C1-EF77B6D0A1B5}" presName="parTx" presStyleLbl="revTx" presStyleIdx="0" presStyleCnt="2">
        <dgm:presLayoutVars>
          <dgm:chMax val="0"/>
          <dgm:chPref val="0"/>
        </dgm:presLayoutVars>
      </dgm:prSet>
      <dgm:spPr/>
    </dgm:pt>
    <dgm:pt modelId="{B2312083-3FE4-4AAB-A39A-C867A47B5A00}" type="pres">
      <dgm:prSet presAssocID="{71E661B4-0ADE-477C-97C2-488C7DE2149E}" presName="sibTrans" presStyleCnt="0"/>
      <dgm:spPr/>
    </dgm:pt>
    <dgm:pt modelId="{53E6D88E-0CB2-4166-9FCE-FEAEDB8F6E2B}" type="pres">
      <dgm:prSet presAssocID="{41AA87E6-90DF-470B-A512-14E3634F872C}" presName="compNode" presStyleCnt="0"/>
      <dgm:spPr/>
    </dgm:pt>
    <dgm:pt modelId="{24356015-57F9-4D23-A88D-15A0489B715D}" type="pres">
      <dgm:prSet presAssocID="{41AA87E6-90DF-470B-A512-14E3634F872C}" presName="bgRect" presStyleLbl="bgShp" presStyleIdx="1" presStyleCnt="2"/>
      <dgm:spPr/>
    </dgm:pt>
    <dgm:pt modelId="{0774D4EC-83F6-4CD0-89CC-F7072D2DD60F}" type="pres">
      <dgm:prSet presAssocID="{41AA87E6-90DF-470B-A512-14E3634F872C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334390A8-21BF-4F56-81EF-83203DAAA976}" type="pres">
      <dgm:prSet presAssocID="{41AA87E6-90DF-470B-A512-14E3634F872C}" presName="spaceRect" presStyleCnt="0"/>
      <dgm:spPr/>
    </dgm:pt>
    <dgm:pt modelId="{DF701623-647B-4550-8521-FE20322B00B7}" type="pres">
      <dgm:prSet presAssocID="{41AA87E6-90DF-470B-A512-14E3634F872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BA98F0E-5913-4272-973D-08C9FF54C2C1}" type="presOf" srcId="{AC1EA454-25E5-4A97-83C1-EF77B6D0A1B5}" destId="{D37DEC71-8B82-436B-980E-97541DD5945F}" srcOrd="0" destOrd="0" presId="urn:microsoft.com/office/officeart/2018/2/layout/IconVerticalSolidList"/>
    <dgm:cxn modelId="{6BEEC32F-30B9-49F2-A7EA-C7F8C64E29E4}" type="presOf" srcId="{95E72473-AC69-4D2A-8D1D-865B79102C3D}" destId="{11599271-D238-4D6A-9ACB-5DB04B414BD3}" srcOrd="0" destOrd="0" presId="urn:microsoft.com/office/officeart/2018/2/layout/IconVerticalSolidList"/>
    <dgm:cxn modelId="{127206CC-91C5-460D-8310-0E418D2A52D6}" srcId="{95E72473-AC69-4D2A-8D1D-865B79102C3D}" destId="{AC1EA454-25E5-4A97-83C1-EF77B6D0A1B5}" srcOrd="0" destOrd="0" parTransId="{234D0581-2D57-4D81-A830-8EF809EFB050}" sibTransId="{71E661B4-0ADE-477C-97C2-488C7DE2149E}"/>
    <dgm:cxn modelId="{82F91BDB-9420-4878-84F7-7E8A504E76B1}" srcId="{95E72473-AC69-4D2A-8D1D-865B79102C3D}" destId="{41AA87E6-90DF-470B-A512-14E3634F872C}" srcOrd="1" destOrd="0" parTransId="{0CB09DBE-BD6C-4E9C-8D78-5AD5EE18D112}" sibTransId="{0EDD483A-C649-459B-8717-A3B430B2911B}"/>
    <dgm:cxn modelId="{09F7ADE7-8587-4546-8111-86EE153D39B1}" type="presOf" srcId="{41AA87E6-90DF-470B-A512-14E3634F872C}" destId="{DF701623-647B-4550-8521-FE20322B00B7}" srcOrd="0" destOrd="0" presId="urn:microsoft.com/office/officeart/2018/2/layout/IconVerticalSolidList"/>
    <dgm:cxn modelId="{D41C7C54-2AA8-4A2E-B85D-EE5C1B3522DB}" type="presParOf" srcId="{11599271-D238-4D6A-9ACB-5DB04B414BD3}" destId="{4AD8D1BA-E0C8-4579-8DD4-98EC15E0137C}" srcOrd="0" destOrd="0" presId="urn:microsoft.com/office/officeart/2018/2/layout/IconVerticalSolidList"/>
    <dgm:cxn modelId="{FDF432D9-350E-434A-A751-A77D9E9709D2}" type="presParOf" srcId="{4AD8D1BA-E0C8-4579-8DD4-98EC15E0137C}" destId="{1BF8BC69-43F8-4956-B62F-307F405A4872}" srcOrd="0" destOrd="0" presId="urn:microsoft.com/office/officeart/2018/2/layout/IconVerticalSolidList"/>
    <dgm:cxn modelId="{A98AF155-E5E4-49F5-8C31-0F4FA2D4895D}" type="presParOf" srcId="{4AD8D1BA-E0C8-4579-8DD4-98EC15E0137C}" destId="{087DC3A3-185A-4D37-9F4B-07DE58E730E0}" srcOrd="1" destOrd="0" presId="urn:microsoft.com/office/officeart/2018/2/layout/IconVerticalSolidList"/>
    <dgm:cxn modelId="{B9FA1CC6-320A-4DE9-B795-A840C15E4269}" type="presParOf" srcId="{4AD8D1BA-E0C8-4579-8DD4-98EC15E0137C}" destId="{6D553539-5FDD-4E70-83A0-C56C19FAC915}" srcOrd="2" destOrd="0" presId="urn:microsoft.com/office/officeart/2018/2/layout/IconVerticalSolidList"/>
    <dgm:cxn modelId="{D5421151-4011-4AB1-860C-FD7A2EE35A84}" type="presParOf" srcId="{4AD8D1BA-E0C8-4579-8DD4-98EC15E0137C}" destId="{D37DEC71-8B82-436B-980E-97541DD5945F}" srcOrd="3" destOrd="0" presId="urn:microsoft.com/office/officeart/2018/2/layout/IconVerticalSolidList"/>
    <dgm:cxn modelId="{B3FE5BB5-5D03-4C8D-AD98-7414ED6E04CE}" type="presParOf" srcId="{11599271-D238-4D6A-9ACB-5DB04B414BD3}" destId="{B2312083-3FE4-4AAB-A39A-C867A47B5A00}" srcOrd="1" destOrd="0" presId="urn:microsoft.com/office/officeart/2018/2/layout/IconVerticalSolidList"/>
    <dgm:cxn modelId="{554F1E71-265B-497D-93BC-777051396271}" type="presParOf" srcId="{11599271-D238-4D6A-9ACB-5DB04B414BD3}" destId="{53E6D88E-0CB2-4166-9FCE-FEAEDB8F6E2B}" srcOrd="2" destOrd="0" presId="urn:microsoft.com/office/officeart/2018/2/layout/IconVerticalSolidList"/>
    <dgm:cxn modelId="{A2724B01-FA54-4520-BEF1-ACE362ECF260}" type="presParOf" srcId="{53E6D88E-0CB2-4166-9FCE-FEAEDB8F6E2B}" destId="{24356015-57F9-4D23-A88D-15A0489B715D}" srcOrd="0" destOrd="0" presId="urn:microsoft.com/office/officeart/2018/2/layout/IconVerticalSolidList"/>
    <dgm:cxn modelId="{6E5DE59C-B530-427B-BA0B-FF4F3EE51E5E}" type="presParOf" srcId="{53E6D88E-0CB2-4166-9FCE-FEAEDB8F6E2B}" destId="{0774D4EC-83F6-4CD0-89CC-F7072D2DD60F}" srcOrd="1" destOrd="0" presId="urn:microsoft.com/office/officeart/2018/2/layout/IconVerticalSolidList"/>
    <dgm:cxn modelId="{AF790058-E969-4833-9FDB-4122A0C7EFA8}" type="presParOf" srcId="{53E6D88E-0CB2-4166-9FCE-FEAEDB8F6E2B}" destId="{334390A8-21BF-4F56-81EF-83203DAAA976}" srcOrd="2" destOrd="0" presId="urn:microsoft.com/office/officeart/2018/2/layout/IconVerticalSolidList"/>
    <dgm:cxn modelId="{F7128C94-B0D7-4DBD-B874-09B1A7871B8D}" type="presParOf" srcId="{53E6D88E-0CB2-4166-9FCE-FEAEDB8F6E2B}" destId="{DF701623-647B-4550-8521-FE20322B00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675F9E-AC7C-4982-9CE8-9A3FEA87F3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E7CC93-B5C5-4B15-96F0-D6762E9CC8F1}">
      <dgm:prSet/>
      <dgm:spPr/>
      <dgm:t>
        <a:bodyPr/>
        <a:lstStyle/>
        <a:p>
          <a:r>
            <a:rPr lang="cs-CZ"/>
            <a:t>POLOLETÍ / ŠKOLNÍ ROK </a:t>
          </a:r>
          <a:endParaRPr lang="en-US"/>
        </a:p>
      </dgm:t>
    </dgm:pt>
    <dgm:pt modelId="{C4F6A33A-DD20-4FCF-B405-1C360482117D}" type="parTrans" cxnId="{28006262-97B2-4512-815A-E58E75F83D75}">
      <dgm:prSet/>
      <dgm:spPr/>
      <dgm:t>
        <a:bodyPr/>
        <a:lstStyle/>
        <a:p>
          <a:endParaRPr lang="en-US"/>
        </a:p>
      </dgm:t>
    </dgm:pt>
    <dgm:pt modelId="{A012ADE9-E919-464B-B1D2-6F475B25DEDB}" type="sibTrans" cxnId="{28006262-97B2-4512-815A-E58E75F83D75}">
      <dgm:prSet/>
      <dgm:spPr/>
      <dgm:t>
        <a:bodyPr/>
        <a:lstStyle/>
        <a:p>
          <a:endParaRPr lang="en-US"/>
        </a:p>
      </dgm:t>
    </dgm:pt>
    <dgm:pt modelId="{052B13CF-1E80-4C7D-90E8-60E3F206DC91}">
      <dgm:prSet/>
      <dgm:spPr/>
      <dgm:t>
        <a:bodyPr/>
        <a:lstStyle/>
        <a:p>
          <a:r>
            <a:rPr lang="cs-CZ"/>
            <a:t>UVOLNĚNÍ ČÁSTEČNÉ / ZCELA</a:t>
          </a:r>
          <a:endParaRPr lang="en-US"/>
        </a:p>
      </dgm:t>
    </dgm:pt>
    <dgm:pt modelId="{4810100B-7A61-4E11-9F92-AED3D6118137}" type="parTrans" cxnId="{2D377A07-7847-4353-BCFF-D6F5DC379D82}">
      <dgm:prSet/>
      <dgm:spPr/>
      <dgm:t>
        <a:bodyPr/>
        <a:lstStyle/>
        <a:p>
          <a:endParaRPr lang="en-US"/>
        </a:p>
      </dgm:t>
    </dgm:pt>
    <dgm:pt modelId="{A16DEC17-425C-41A0-92E7-C2C01D3D1D9C}" type="sibTrans" cxnId="{2D377A07-7847-4353-BCFF-D6F5DC379D82}">
      <dgm:prSet/>
      <dgm:spPr/>
      <dgm:t>
        <a:bodyPr/>
        <a:lstStyle/>
        <a:p>
          <a:endParaRPr lang="en-US"/>
        </a:p>
      </dgm:t>
    </dgm:pt>
    <dgm:pt modelId="{617D7C6B-2DDD-4334-8B81-9A39251E4C22}">
      <dgm:prSet/>
      <dgm:spPr/>
      <dgm:t>
        <a:bodyPr/>
        <a:lstStyle/>
        <a:p>
          <a:r>
            <a:rPr lang="cs-CZ" dirty="0"/>
            <a:t>ŽÁDOST KE STAŽENÍ </a:t>
          </a:r>
          <a:r>
            <a:rPr lang="cs-CZ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WWW.OASLANY.CZ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8F0EDBD1-B2B1-4EF7-9588-A8165FC20213}" type="parTrans" cxnId="{0A8103F5-D8CE-4C6A-82E8-DB61899BD39F}">
      <dgm:prSet/>
      <dgm:spPr/>
      <dgm:t>
        <a:bodyPr/>
        <a:lstStyle/>
        <a:p>
          <a:endParaRPr lang="en-US"/>
        </a:p>
      </dgm:t>
    </dgm:pt>
    <dgm:pt modelId="{06B78AEB-EDEC-4A99-881A-1A40E5BAFFF1}" type="sibTrans" cxnId="{0A8103F5-D8CE-4C6A-82E8-DB61899BD39F}">
      <dgm:prSet/>
      <dgm:spPr/>
      <dgm:t>
        <a:bodyPr/>
        <a:lstStyle/>
        <a:p>
          <a:endParaRPr lang="en-US"/>
        </a:p>
      </dgm:t>
    </dgm:pt>
    <dgm:pt modelId="{4C180F0E-7636-4CD5-81E4-3D98DE227365}">
      <dgm:prSet/>
      <dgm:spPr/>
      <dgm:t>
        <a:bodyPr/>
        <a:lstStyle/>
        <a:p>
          <a:r>
            <a:rPr lang="cs-CZ"/>
            <a:t>SOUČÁSTÍ ŽÁDOSTI JE POTVRZENÍ LÉKAŘE</a:t>
          </a:r>
          <a:endParaRPr lang="en-US"/>
        </a:p>
      </dgm:t>
    </dgm:pt>
    <dgm:pt modelId="{D59BB4AD-4656-4BCA-AFA9-C8D17893B172}" type="parTrans" cxnId="{11E828E1-3B8B-4E85-A1B2-A520CCBEA49B}">
      <dgm:prSet/>
      <dgm:spPr/>
      <dgm:t>
        <a:bodyPr/>
        <a:lstStyle/>
        <a:p>
          <a:endParaRPr lang="en-US"/>
        </a:p>
      </dgm:t>
    </dgm:pt>
    <dgm:pt modelId="{7F013DBA-5B4E-472F-85F8-7D6D7F807F74}" type="sibTrans" cxnId="{11E828E1-3B8B-4E85-A1B2-A520CCBEA49B}">
      <dgm:prSet/>
      <dgm:spPr/>
      <dgm:t>
        <a:bodyPr/>
        <a:lstStyle/>
        <a:p>
          <a:endParaRPr lang="en-US"/>
        </a:p>
      </dgm:t>
    </dgm:pt>
    <dgm:pt modelId="{15C8BB57-ABA5-47DC-83E1-AA27B9AFA9B8}">
      <dgm:prSet/>
      <dgm:spPr/>
      <dgm:t>
        <a:bodyPr/>
        <a:lstStyle/>
        <a:p>
          <a:r>
            <a:rPr lang="cs-CZ"/>
            <a:t>ŽÁCI UVOLNĚNÍ ZCELA, NAVŠTĚVUJÍ HODINU ZDRAVOTNÍHO TVE</a:t>
          </a:r>
          <a:endParaRPr lang="en-US"/>
        </a:p>
      </dgm:t>
    </dgm:pt>
    <dgm:pt modelId="{AF255019-1817-4701-943E-E446D96E0702}" type="parTrans" cxnId="{032E4774-8B2C-4347-A812-53734CB0B940}">
      <dgm:prSet/>
      <dgm:spPr/>
      <dgm:t>
        <a:bodyPr/>
        <a:lstStyle/>
        <a:p>
          <a:endParaRPr lang="en-US"/>
        </a:p>
      </dgm:t>
    </dgm:pt>
    <dgm:pt modelId="{E75798A2-1784-4E6E-B525-CBC68856BA9B}" type="sibTrans" cxnId="{032E4774-8B2C-4347-A812-53734CB0B940}">
      <dgm:prSet/>
      <dgm:spPr/>
      <dgm:t>
        <a:bodyPr/>
        <a:lstStyle/>
        <a:p>
          <a:endParaRPr lang="en-US"/>
        </a:p>
      </dgm:t>
    </dgm:pt>
    <dgm:pt modelId="{5F85991E-26ED-4223-A889-1B6392D63612}">
      <dgm:prSet/>
      <dgm:spPr/>
      <dgm:t>
        <a:bodyPr/>
        <a:lstStyle/>
        <a:p>
          <a:r>
            <a:rPr lang="cs-CZ"/>
            <a:t>ŽÁDOST PODAT NEJPOZDĚJI </a:t>
          </a:r>
          <a:br>
            <a:rPr lang="cs-CZ"/>
          </a:br>
          <a:r>
            <a:rPr lang="cs-CZ"/>
            <a:t>DO 15. 9.</a:t>
          </a:r>
          <a:endParaRPr lang="en-US"/>
        </a:p>
      </dgm:t>
    </dgm:pt>
    <dgm:pt modelId="{546C1A8A-90C1-4463-9CA1-AC60FF313C07}" type="parTrans" cxnId="{9DC8ABFA-2A9C-495D-B38D-003D633198C5}">
      <dgm:prSet/>
      <dgm:spPr/>
      <dgm:t>
        <a:bodyPr/>
        <a:lstStyle/>
        <a:p>
          <a:endParaRPr lang="en-US"/>
        </a:p>
      </dgm:t>
    </dgm:pt>
    <dgm:pt modelId="{A895C3E4-B761-4868-98A9-DBC31F8FBDC8}" type="sibTrans" cxnId="{9DC8ABFA-2A9C-495D-B38D-003D633198C5}">
      <dgm:prSet/>
      <dgm:spPr/>
      <dgm:t>
        <a:bodyPr/>
        <a:lstStyle/>
        <a:p>
          <a:endParaRPr lang="en-US"/>
        </a:p>
      </dgm:t>
    </dgm:pt>
    <dgm:pt modelId="{431B031D-AB1F-4EF9-8394-17A23AB3F3FF}" type="pres">
      <dgm:prSet presAssocID="{89675F9E-AC7C-4982-9CE8-9A3FEA87F3E8}" presName="diagram" presStyleCnt="0">
        <dgm:presLayoutVars>
          <dgm:dir/>
          <dgm:resizeHandles val="exact"/>
        </dgm:presLayoutVars>
      </dgm:prSet>
      <dgm:spPr/>
    </dgm:pt>
    <dgm:pt modelId="{0F7FA846-E2BF-4491-B31A-81677D291778}" type="pres">
      <dgm:prSet presAssocID="{FDE7CC93-B5C5-4B15-96F0-D6762E9CC8F1}" presName="node" presStyleLbl="node1" presStyleIdx="0" presStyleCnt="6">
        <dgm:presLayoutVars>
          <dgm:bulletEnabled val="1"/>
        </dgm:presLayoutVars>
      </dgm:prSet>
      <dgm:spPr/>
    </dgm:pt>
    <dgm:pt modelId="{DE567FFB-954E-4BDB-9432-82631A05E8B2}" type="pres">
      <dgm:prSet presAssocID="{A012ADE9-E919-464B-B1D2-6F475B25DEDB}" presName="sibTrans" presStyleCnt="0"/>
      <dgm:spPr/>
    </dgm:pt>
    <dgm:pt modelId="{2297755C-D9E6-4A2D-BA7D-9F927E022AF6}" type="pres">
      <dgm:prSet presAssocID="{052B13CF-1E80-4C7D-90E8-60E3F206DC91}" presName="node" presStyleLbl="node1" presStyleIdx="1" presStyleCnt="6">
        <dgm:presLayoutVars>
          <dgm:bulletEnabled val="1"/>
        </dgm:presLayoutVars>
      </dgm:prSet>
      <dgm:spPr/>
    </dgm:pt>
    <dgm:pt modelId="{C4F33B93-22A8-479C-B9E4-C9605F2103E6}" type="pres">
      <dgm:prSet presAssocID="{A16DEC17-425C-41A0-92E7-C2C01D3D1D9C}" presName="sibTrans" presStyleCnt="0"/>
      <dgm:spPr/>
    </dgm:pt>
    <dgm:pt modelId="{CA00F6BB-3FFC-44F6-9908-7BC1CED85E67}" type="pres">
      <dgm:prSet presAssocID="{617D7C6B-2DDD-4334-8B81-9A39251E4C22}" presName="node" presStyleLbl="node1" presStyleIdx="2" presStyleCnt="6">
        <dgm:presLayoutVars>
          <dgm:bulletEnabled val="1"/>
        </dgm:presLayoutVars>
      </dgm:prSet>
      <dgm:spPr/>
    </dgm:pt>
    <dgm:pt modelId="{EF3FE299-30CB-4F1E-98E5-16D2EE01CD49}" type="pres">
      <dgm:prSet presAssocID="{06B78AEB-EDEC-4A99-881A-1A40E5BAFFF1}" presName="sibTrans" presStyleCnt="0"/>
      <dgm:spPr/>
    </dgm:pt>
    <dgm:pt modelId="{5851BAB0-9443-4614-9FF8-7F77492E0B4E}" type="pres">
      <dgm:prSet presAssocID="{4C180F0E-7636-4CD5-81E4-3D98DE227365}" presName="node" presStyleLbl="node1" presStyleIdx="3" presStyleCnt="6">
        <dgm:presLayoutVars>
          <dgm:bulletEnabled val="1"/>
        </dgm:presLayoutVars>
      </dgm:prSet>
      <dgm:spPr/>
    </dgm:pt>
    <dgm:pt modelId="{59780764-3CF7-44F5-983F-D14C9A7261C6}" type="pres">
      <dgm:prSet presAssocID="{7F013DBA-5B4E-472F-85F8-7D6D7F807F74}" presName="sibTrans" presStyleCnt="0"/>
      <dgm:spPr/>
    </dgm:pt>
    <dgm:pt modelId="{427E50B5-049C-4CBA-9AAC-499555C8DC46}" type="pres">
      <dgm:prSet presAssocID="{15C8BB57-ABA5-47DC-83E1-AA27B9AFA9B8}" presName="node" presStyleLbl="node1" presStyleIdx="4" presStyleCnt="6">
        <dgm:presLayoutVars>
          <dgm:bulletEnabled val="1"/>
        </dgm:presLayoutVars>
      </dgm:prSet>
      <dgm:spPr/>
    </dgm:pt>
    <dgm:pt modelId="{3AAB9EBF-251A-4B46-80F5-2B3AD7D346B9}" type="pres">
      <dgm:prSet presAssocID="{E75798A2-1784-4E6E-B525-CBC68856BA9B}" presName="sibTrans" presStyleCnt="0"/>
      <dgm:spPr/>
    </dgm:pt>
    <dgm:pt modelId="{4DFDD441-E8D1-4532-A1E5-986A82D4F631}" type="pres">
      <dgm:prSet presAssocID="{5F85991E-26ED-4223-A889-1B6392D63612}" presName="node" presStyleLbl="node1" presStyleIdx="5" presStyleCnt="6">
        <dgm:presLayoutVars>
          <dgm:bulletEnabled val="1"/>
        </dgm:presLayoutVars>
      </dgm:prSet>
      <dgm:spPr/>
    </dgm:pt>
  </dgm:ptLst>
  <dgm:cxnLst>
    <dgm:cxn modelId="{2D377A07-7847-4353-BCFF-D6F5DC379D82}" srcId="{89675F9E-AC7C-4982-9CE8-9A3FEA87F3E8}" destId="{052B13CF-1E80-4C7D-90E8-60E3F206DC91}" srcOrd="1" destOrd="0" parTransId="{4810100B-7A61-4E11-9F92-AED3D6118137}" sibTransId="{A16DEC17-425C-41A0-92E7-C2C01D3D1D9C}"/>
    <dgm:cxn modelId="{D042E623-F0C4-4AD7-BFC8-2CB93FFEF3A7}" type="presOf" srcId="{617D7C6B-2DDD-4334-8B81-9A39251E4C22}" destId="{CA00F6BB-3FFC-44F6-9908-7BC1CED85E67}" srcOrd="0" destOrd="0" presId="urn:microsoft.com/office/officeart/2005/8/layout/default"/>
    <dgm:cxn modelId="{28006262-97B2-4512-815A-E58E75F83D75}" srcId="{89675F9E-AC7C-4982-9CE8-9A3FEA87F3E8}" destId="{FDE7CC93-B5C5-4B15-96F0-D6762E9CC8F1}" srcOrd="0" destOrd="0" parTransId="{C4F6A33A-DD20-4FCF-B405-1C360482117D}" sibTransId="{A012ADE9-E919-464B-B1D2-6F475B25DEDB}"/>
    <dgm:cxn modelId="{63902B6E-E81F-443F-9DE2-F88C9A3B0F14}" type="presOf" srcId="{89675F9E-AC7C-4982-9CE8-9A3FEA87F3E8}" destId="{431B031D-AB1F-4EF9-8394-17A23AB3F3FF}" srcOrd="0" destOrd="0" presId="urn:microsoft.com/office/officeart/2005/8/layout/default"/>
    <dgm:cxn modelId="{032E4774-8B2C-4347-A812-53734CB0B940}" srcId="{89675F9E-AC7C-4982-9CE8-9A3FEA87F3E8}" destId="{15C8BB57-ABA5-47DC-83E1-AA27B9AFA9B8}" srcOrd="4" destOrd="0" parTransId="{AF255019-1817-4701-943E-E446D96E0702}" sibTransId="{E75798A2-1784-4E6E-B525-CBC68856BA9B}"/>
    <dgm:cxn modelId="{01C85854-DAD1-4E98-B1BA-B44AC7D242AB}" type="presOf" srcId="{5F85991E-26ED-4223-A889-1B6392D63612}" destId="{4DFDD441-E8D1-4532-A1E5-986A82D4F631}" srcOrd="0" destOrd="0" presId="urn:microsoft.com/office/officeart/2005/8/layout/default"/>
    <dgm:cxn modelId="{16345F78-5E84-4CCC-8B62-2B4B023DC954}" type="presOf" srcId="{FDE7CC93-B5C5-4B15-96F0-D6762E9CC8F1}" destId="{0F7FA846-E2BF-4491-B31A-81677D291778}" srcOrd="0" destOrd="0" presId="urn:microsoft.com/office/officeart/2005/8/layout/default"/>
    <dgm:cxn modelId="{C1BB8493-1720-42CE-B22F-39E479DDEF56}" type="presOf" srcId="{4C180F0E-7636-4CD5-81E4-3D98DE227365}" destId="{5851BAB0-9443-4614-9FF8-7F77492E0B4E}" srcOrd="0" destOrd="0" presId="urn:microsoft.com/office/officeart/2005/8/layout/default"/>
    <dgm:cxn modelId="{1B8B6CC1-7943-4438-A704-4727C13FF01F}" type="presOf" srcId="{052B13CF-1E80-4C7D-90E8-60E3F206DC91}" destId="{2297755C-D9E6-4A2D-BA7D-9F927E022AF6}" srcOrd="0" destOrd="0" presId="urn:microsoft.com/office/officeart/2005/8/layout/default"/>
    <dgm:cxn modelId="{218584D5-73F1-44A9-AE03-95C0740F9ACF}" type="presOf" srcId="{15C8BB57-ABA5-47DC-83E1-AA27B9AFA9B8}" destId="{427E50B5-049C-4CBA-9AAC-499555C8DC46}" srcOrd="0" destOrd="0" presId="urn:microsoft.com/office/officeart/2005/8/layout/default"/>
    <dgm:cxn modelId="{11E828E1-3B8B-4E85-A1B2-A520CCBEA49B}" srcId="{89675F9E-AC7C-4982-9CE8-9A3FEA87F3E8}" destId="{4C180F0E-7636-4CD5-81E4-3D98DE227365}" srcOrd="3" destOrd="0" parTransId="{D59BB4AD-4656-4BCA-AFA9-C8D17893B172}" sibTransId="{7F013DBA-5B4E-472F-85F8-7D6D7F807F74}"/>
    <dgm:cxn modelId="{0A8103F5-D8CE-4C6A-82E8-DB61899BD39F}" srcId="{89675F9E-AC7C-4982-9CE8-9A3FEA87F3E8}" destId="{617D7C6B-2DDD-4334-8B81-9A39251E4C22}" srcOrd="2" destOrd="0" parTransId="{8F0EDBD1-B2B1-4EF7-9588-A8165FC20213}" sibTransId="{06B78AEB-EDEC-4A99-881A-1A40E5BAFFF1}"/>
    <dgm:cxn modelId="{9DC8ABFA-2A9C-495D-B38D-003D633198C5}" srcId="{89675F9E-AC7C-4982-9CE8-9A3FEA87F3E8}" destId="{5F85991E-26ED-4223-A889-1B6392D63612}" srcOrd="5" destOrd="0" parTransId="{546C1A8A-90C1-4463-9CA1-AC60FF313C07}" sibTransId="{A895C3E4-B761-4868-98A9-DBC31F8FBDC8}"/>
    <dgm:cxn modelId="{4EA33359-22F7-4701-B8A9-B7C5DAD8DFB6}" type="presParOf" srcId="{431B031D-AB1F-4EF9-8394-17A23AB3F3FF}" destId="{0F7FA846-E2BF-4491-B31A-81677D291778}" srcOrd="0" destOrd="0" presId="urn:microsoft.com/office/officeart/2005/8/layout/default"/>
    <dgm:cxn modelId="{642026C5-15BE-49F3-858A-2584315C7665}" type="presParOf" srcId="{431B031D-AB1F-4EF9-8394-17A23AB3F3FF}" destId="{DE567FFB-954E-4BDB-9432-82631A05E8B2}" srcOrd="1" destOrd="0" presId="urn:microsoft.com/office/officeart/2005/8/layout/default"/>
    <dgm:cxn modelId="{926A168E-3025-424B-A83A-D6DBF8C24545}" type="presParOf" srcId="{431B031D-AB1F-4EF9-8394-17A23AB3F3FF}" destId="{2297755C-D9E6-4A2D-BA7D-9F927E022AF6}" srcOrd="2" destOrd="0" presId="urn:microsoft.com/office/officeart/2005/8/layout/default"/>
    <dgm:cxn modelId="{1E5E3A26-9B13-4CD6-A271-D206A30E2946}" type="presParOf" srcId="{431B031D-AB1F-4EF9-8394-17A23AB3F3FF}" destId="{C4F33B93-22A8-479C-B9E4-C9605F2103E6}" srcOrd="3" destOrd="0" presId="urn:microsoft.com/office/officeart/2005/8/layout/default"/>
    <dgm:cxn modelId="{34F546D7-D3B6-4922-8F7D-556BFA57A605}" type="presParOf" srcId="{431B031D-AB1F-4EF9-8394-17A23AB3F3FF}" destId="{CA00F6BB-3FFC-44F6-9908-7BC1CED85E67}" srcOrd="4" destOrd="0" presId="urn:microsoft.com/office/officeart/2005/8/layout/default"/>
    <dgm:cxn modelId="{AEFF91D7-3BB8-4EDC-B702-5050734EE209}" type="presParOf" srcId="{431B031D-AB1F-4EF9-8394-17A23AB3F3FF}" destId="{EF3FE299-30CB-4F1E-98E5-16D2EE01CD49}" srcOrd="5" destOrd="0" presId="urn:microsoft.com/office/officeart/2005/8/layout/default"/>
    <dgm:cxn modelId="{33C3124D-3CB1-4F53-B117-091DB2F340E3}" type="presParOf" srcId="{431B031D-AB1F-4EF9-8394-17A23AB3F3FF}" destId="{5851BAB0-9443-4614-9FF8-7F77492E0B4E}" srcOrd="6" destOrd="0" presId="urn:microsoft.com/office/officeart/2005/8/layout/default"/>
    <dgm:cxn modelId="{735E1592-F6AD-4ADF-ADDB-D23B918A178F}" type="presParOf" srcId="{431B031D-AB1F-4EF9-8394-17A23AB3F3FF}" destId="{59780764-3CF7-44F5-983F-D14C9A7261C6}" srcOrd="7" destOrd="0" presId="urn:microsoft.com/office/officeart/2005/8/layout/default"/>
    <dgm:cxn modelId="{BED72DCD-CFDD-4DAD-B0D9-A64F692B9580}" type="presParOf" srcId="{431B031D-AB1F-4EF9-8394-17A23AB3F3FF}" destId="{427E50B5-049C-4CBA-9AAC-499555C8DC46}" srcOrd="8" destOrd="0" presId="urn:microsoft.com/office/officeart/2005/8/layout/default"/>
    <dgm:cxn modelId="{70412DB0-19ED-47DA-A307-FC6FD7E19954}" type="presParOf" srcId="{431B031D-AB1F-4EF9-8394-17A23AB3F3FF}" destId="{3AAB9EBF-251A-4B46-80F5-2B3AD7D346B9}" srcOrd="9" destOrd="0" presId="urn:microsoft.com/office/officeart/2005/8/layout/default"/>
    <dgm:cxn modelId="{55AD3589-F677-4617-A6E4-73C030D80BCD}" type="presParOf" srcId="{431B031D-AB1F-4EF9-8394-17A23AB3F3FF}" destId="{4DFDD441-E8D1-4532-A1E5-986A82D4F63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914368-F095-4BF4-B2BC-F039C09459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D69F09-6F6B-4193-8741-7B7881BD18C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1. 9. – 4. 9. 2026</a:t>
          </a:r>
          <a:r>
            <a:rPr lang="cs-CZ" dirty="0"/>
            <a:t>, ODJEZD 9,30 OD BUDOVY ŠKOLY</a:t>
          </a:r>
          <a:endParaRPr lang="en-US" dirty="0"/>
        </a:p>
      </dgm:t>
    </dgm:pt>
    <dgm:pt modelId="{71FB2458-ACF4-4E38-B12C-51A80DE65B29}" type="parTrans" cxnId="{7D0A9E05-4DD9-42C7-A3F8-D3CA799A2D55}">
      <dgm:prSet/>
      <dgm:spPr/>
      <dgm:t>
        <a:bodyPr/>
        <a:lstStyle/>
        <a:p>
          <a:endParaRPr lang="en-US"/>
        </a:p>
      </dgm:t>
    </dgm:pt>
    <dgm:pt modelId="{ABD28C16-F1C7-42B0-90B4-8B5E4108C3BC}" type="sibTrans" cxnId="{7D0A9E05-4DD9-42C7-A3F8-D3CA799A2D55}">
      <dgm:prSet/>
      <dgm:spPr/>
      <dgm:t>
        <a:bodyPr/>
        <a:lstStyle/>
        <a:p>
          <a:endParaRPr lang="en-US"/>
        </a:p>
      </dgm:t>
    </dgm:pt>
    <dgm:pt modelId="{23452101-2882-4D00-A056-29B1684B470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PLATBA </a:t>
          </a:r>
          <a:r>
            <a:rPr lang="cs-CZ" b="1" dirty="0"/>
            <a:t>4 500 KČ DO  15. 7. na účet SRPDŠ</a:t>
          </a:r>
          <a:endParaRPr lang="en-US" dirty="0"/>
        </a:p>
      </dgm:t>
    </dgm:pt>
    <dgm:pt modelId="{DF55227B-FE2B-4A03-8A71-7029DBA26B93}" type="parTrans" cxnId="{CAF14A40-4C61-4349-87F0-91F2DCCDFE01}">
      <dgm:prSet/>
      <dgm:spPr/>
      <dgm:t>
        <a:bodyPr/>
        <a:lstStyle/>
        <a:p>
          <a:endParaRPr lang="en-US"/>
        </a:p>
      </dgm:t>
    </dgm:pt>
    <dgm:pt modelId="{89495C5F-5171-44A3-90CF-7A3E49D088DD}" type="sibTrans" cxnId="{CAF14A40-4C61-4349-87F0-91F2DCCDFE01}">
      <dgm:prSet/>
      <dgm:spPr/>
      <dgm:t>
        <a:bodyPr/>
        <a:lstStyle/>
        <a:p>
          <a:endParaRPr lang="en-US"/>
        </a:p>
      </dgm:t>
    </dgm:pt>
    <dgm:pt modelId="{98BF0129-3010-4E1F-8BA6-C077585F23D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REKREAČNÍ STŘEDISKO DOBROTA – MÁCHOVO JEZERO</a:t>
          </a:r>
          <a:endParaRPr lang="en-US" dirty="0"/>
        </a:p>
      </dgm:t>
    </dgm:pt>
    <dgm:pt modelId="{822E87BE-C218-4434-9A59-CB0340891106}" type="parTrans" cxnId="{BB95BC6C-564B-4104-9BE6-C97F222E8E30}">
      <dgm:prSet/>
      <dgm:spPr/>
      <dgm:t>
        <a:bodyPr/>
        <a:lstStyle/>
        <a:p>
          <a:endParaRPr lang="en-US"/>
        </a:p>
      </dgm:t>
    </dgm:pt>
    <dgm:pt modelId="{0D48FF8E-2EC3-4DF3-8CF0-06A64B9C36E8}" type="sibTrans" cxnId="{BB95BC6C-564B-4104-9BE6-C97F222E8E30}">
      <dgm:prSet/>
      <dgm:spPr/>
      <dgm:t>
        <a:bodyPr/>
        <a:lstStyle/>
        <a:p>
          <a:endParaRPr lang="en-US"/>
        </a:p>
      </dgm:t>
    </dgm:pt>
    <dgm:pt modelId="{2E01C3DA-DCD9-400A-AF35-15C1BF1B4BA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SRAZ V ÚTERÝ 1. 9. , 8:00 V KMENOVÉ UČEBNĚ</a:t>
          </a:r>
          <a:endParaRPr lang="en-US" dirty="0"/>
        </a:p>
      </dgm:t>
    </dgm:pt>
    <dgm:pt modelId="{74ECA3E1-9D16-4427-80A4-4821ABBF0545}" type="parTrans" cxnId="{320B13A4-B561-4989-B811-06115FCAB9FF}">
      <dgm:prSet/>
      <dgm:spPr/>
      <dgm:t>
        <a:bodyPr/>
        <a:lstStyle/>
        <a:p>
          <a:endParaRPr lang="en-US"/>
        </a:p>
      </dgm:t>
    </dgm:pt>
    <dgm:pt modelId="{A151D813-520B-410A-8A1A-946A68A79F71}" type="sibTrans" cxnId="{320B13A4-B561-4989-B811-06115FCAB9FF}">
      <dgm:prSet/>
      <dgm:spPr/>
      <dgm:t>
        <a:bodyPr/>
        <a:lstStyle/>
        <a:p>
          <a:endParaRPr lang="en-US"/>
        </a:p>
      </dgm:t>
    </dgm:pt>
    <dgm:pt modelId="{A9C4C6BC-8DE0-4871-A74D-9C6BFD386EA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PROHLÁŠENÍ O BEZINFEKČNOSTI ODEVZDAT U ODJEZDU S DATEM 1. 9. 2026</a:t>
          </a:r>
          <a:endParaRPr lang="en-US" dirty="0"/>
        </a:p>
      </dgm:t>
    </dgm:pt>
    <dgm:pt modelId="{BE4C8419-34D6-4592-8BA0-9AE677BBD794}" type="parTrans" cxnId="{586E657E-AD5E-41BE-A87B-F5FA38C72551}">
      <dgm:prSet/>
      <dgm:spPr/>
      <dgm:t>
        <a:bodyPr/>
        <a:lstStyle/>
        <a:p>
          <a:endParaRPr lang="en-US"/>
        </a:p>
      </dgm:t>
    </dgm:pt>
    <dgm:pt modelId="{C73538C9-4DB5-42ED-90B9-3D5DCAACD318}" type="sibTrans" cxnId="{586E657E-AD5E-41BE-A87B-F5FA38C72551}">
      <dgm:prSet/>
      <dgm:spPr/>
      <dgm:t>
        <a:bodyPr/>
        <a:lstStyle/>
        <a:p>
          <a:endParaRPr lang="en-US"/>
        </a:p>
      </dgm:t>
    </dgm:pt>
    <dgm:pt modelId="{9788CF1F-002E-49AD-8240-FB19B366C4B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PROHLÁŠENÍ O ZDRAVOTNÍ ZPŮSOBILOSTI ODEVZDAT U ODJEZDU S DATEM 1. 9. 2026</a:t>
          </a:r>
          <a:endParaRPr lang="cs-CZ" dirty="0"/>
        </a:p>
      </dgm:t>
    </dgm:pt>
    <dgm:pt modelId="{938F1C45-19DC-49AD-A19A-A313F677081F}" type="parTrans" cxnId="{61D217B7-14C6-48AC-AAEB-6C3A077498CD}">
      <dgm:prSet/>
      <dgm:spPr/>
      <dgm:t>
        <a:bodyPr/>
        <a:lstStyle/>
        <a:p>
          <a:endParaRPr lang="cs-CZ"/>
        </a:p>
      </dgm:t>
    </dgm:pt>
    <dgm:pt modelId="{0691737D-68EE-41C1-BE31-3A84C8E74D93}" type="sibTrans" cxnId="{61D217B7-14C6-48AC-AAEB-6C3A077498CD}">
      <dgm:prSet/>
      <dgm:spPr/>
      <dgm:t>
        <a:bodyPr/>
        <a:lstStyle/>
        <a:p>
          <a:endParaRPr lang="cs-CZ"/>
        </a:p>
      </dgm:t>
    </dgm:pt>
    <dgm:pt modelId="{B9CFEFB4-C2A5-40FA-95EA-FD5A6DDBBD61}" type="pres">
      <dgm:prSet presAssocID="{DB914368-F095-4BF4-B2BC-F039C0945966}" presName="root" presStyleCnt="0">
        <dgm:presLayoutVars>
          <dgm:dir/>
          <dgm:resizeHandles val="exact"/>
        </dgm:presLayoutVars>
      </dgm:prSet>
      <dgm:spPr/>
    </dgm:pt>
    <dgm:pt modelId="{0E4A1631-25A1-47D7-80B5-ED0D80CDA4CA}" type="pres">
      <dgm:prSet presAssocID="{FAD69F09-6F6B-4193-8741-7B7881BD18CE}" presName="compNode" presStyleCnt="0"/>
      <dgm:spPr/>
    </dgm:pt>
    <dgm:pt modelId="{F43A4C8B-93CB-4DE1-8090-2D3ACB08942D}" type="pres">
      <dgm:prSet presAssocID="{FAD69F09-6F6B-4193-8741-7B7881BD18CE}" presName="bgRect" presStyleLbl="bgShp" presStyleIdx="0" presStyleCnt="6"/>
      <dgm:spPr/>
    </dgm:pt>
    <dgm:pt modelId="{E42CD090-3BA0-49F0-B95E-8BDD10B930E9}" type="pres">
      <dgm:prSet presAssocID="{FAD69F09-6F6B-4193-8741-7B7881BD18CE}" presName="iconRect" presStyleLbl="node1" presStyleIdx="0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nní kalendář se souvislou výplní"/>
        </a:ext>
      </dgm:extLst>
    </dgm:pt>
    <dgm:pt modelId="{595F524A-BC8D-4B3B-9512-EE0C71D4BB66}" type="pres">
      <dgm:prSet presAssocID="{FAD69F09-6F6B-4193-8741-7B7881BD18CE}" presName="spaceRect" presStyleCnt="0"/>
      <dgm:spPr/>
    </dgm:pt>
    <dgm:pt modelId="{4132845D-5AAB-4226-BB54-07106E1459B2}" type="pres">
      <dgm:prSet presAssocID="{FAD69F09-6F6B-4193-8741-7B7881BD18CE}" presName="parTx" presStyleLbl="revTx" presStyleIdx="0" presStyleCnt="6">
        <dgm:presLayoutVars>
          <dgm:chMax val="0"/>
          <dgm:chPref val="0"/>
        </dgm:presLayoutVars>
      </dgm:prSet>
      <dgm:spPr/>
    </dgm:pt>
    <dgm:pt modelId="{E92BC5BE-9B46-4210-9CEB-CD44078D14A7}" type="pres">
      <dgm:prSet presAssocID="{ABD28C16-F1C7-42B0-90B4-8B5E4108C3BC}" presName="sibTrans" presStyleCnt="0"/>
      <dgm:spPr/>
    </dgm:pt>
    <dgm:pt modelId="{D6E1CFD2-71C8-4CB9-920A-35659FD0672C}" type="pres">
      <dgm:prSet presAssocID="{23452101-2882-4D00-A056-29B1684B4709}" presName="compNode" presStyleCnt="0"/>
      <dgm:spPr/>
    </dgm:pt>
    <dgm:pt modelId="{8FCB17F2-09F2-4531-B250-90F92CDFE8F8}" type="pres">
      <dgm:prSet presAssocID="{23452101-2882-4D00-A056-29B1684B4709}" presName="bgRect" presStyleLbl="bgShp" presStyleIdx="1" presStyleCnt="6"/>
      <dgm:spPr/>
    </dgm:pt>
    <dgm:pt modelId="{6FF44CAE-BC46-4241-81EA-E5E059F8C50F}" type="pres">
      <dgm:prSet presAssocID="{23452101-2882-4D00-A056-29B1684B4709}" presName="iconRect" presStyleLbl="node1" presStyleIdx="1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řevod1 se souvislou výplní"/>
        </a:ext>
      </dgm:extLst>
    </dgm:pt>
    <dgm:pt modelId="{20C35FB6-1EE5-4ADE-9B24-ADA7E25085FF}" type="pres">
      <dgm:prSet presAssocID="{23452101-2882-4D00-A056-29B1684B4709}" presName="spaceRect" presStyleCnt="0"/>
      <dgm:spPr/>
    </dgm:pt>
    <dgm:pt modelId="{F5DDC7DA-D42C-4EE4-ADBC-D2C9E4774C25}" type="pres">
      <dgm:prSet presAssocID="{23452101-2882-4D00-A056-29B1684B4709}" presName="parTx" presStyleLbl="revTx" presStyleIdx="1" presStyleCnt="6">
        <dgm:presLayoutVars>
          <dgm:chMax val="0"/>
          <dgm:chPref val="0"/>
        </dgm:presLayoutVars>
      </dgm:prSet>
      <dgm:spPr/>
    </dgm:pt>
    <dgm:pt modelId="{2E90978B-4307-42E6-BA13-CAFC1D9A0B23}" type="pres">
      <dgm:prSet presAssocID="{89495C5F-5171-44A3-90CF-7A3E49D088DD}" presName="sibTrans" presStyleCnt="0"/>
      <dgm:spPr/>
    </dgm:pt>
    <dgm:pt modelId="{A373979E-FDF8-4B9C-B98A-E3D47FCE479B}" type="pres">
      <dgm:prSet presAssocID="{98BF0129-3010-4E1F-8BA6-C077585F23DF}" presName="compNode" presStyleCnt="0"/>
      <dgm:spPr/>
    </dgm:pt>
    <dgm:pt modelId="{DE774E2A-C88B-4E59-A335-F0B315474F0A}" type="pres">
      <dgm:prSet presAssocID="{98BF0129-3010-4E1F-8BA6-C077585F23DF}" presName="bgRect" presStyleLbl="bgShp" presStyleIdx="2" presStyleCnt="6"/>
      <dgm:spPr/>
    </dgm:pt>
    <dgm:pt modelId="{E14BE9AD-7EB5-4431-B8C8-89FC47C6EBD4}" type="pres">
      <dgm:prSet presAssocID="{98BF0129-3010-4E1F-8BA6-C077585F23DF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248AF21A-2C86-4A38-882E-BF1D25A47A1E}" type="pres">
      <dgm:prSet presAssocID="{98BF0129-3010-4E1F-8BA6-C077585F23DF}" presName="spaceRect" presStyleCnt="0"/>
      <dgm:spPr/>
    </dgm:pt>
    <dgm:pt modelId="{6C00639D-C500-4D83-847D-FD5CBD0FEB29}" type="pres">
      <dgm:prSet presAssocID="{98BF0129-3010-4E1F-8BA6-C077585F23DF}" presName="parTx" presStyleLbl="revTx" presStyleIdx="2" presStyleCnt="6">
        <dgm:presLayoutVars>
          <dgm:chMax val="0"/>
          <dgm:chPref val="0"/>
        </dgm:presLayoutVars>
      </dgm:prSet>
      <dgm:spPr/>
    </dgm:pt>
    <dgm:pt modelId="{F2ACCD4B-8D3E-4650-B478-2FC13E53273F}" type="pres">
      <dgm:prSet presAssocID="{0D48FF8E-2EC3-4DF3-8CF0-06A64B9C36E8}" presName="sibTrans" presStyleCnt="0"/>
      <dgm:spPr/>
    </dgm:pt>
    <dgm:pt modelId="{3424073C-B963-484B-B69F-506D976B2895}" type="pres">
      <dgm:prSet presAssocID="{2E01C3DA-DCD9-400A-AF35-15C1BF1B4BA5}" presName="compNode" presStyleCnt="0"/>
      <dgm:spPr/>
    </dgm:pt>
    <dgm:pt modelId="{23C8097C-A3F6-45FE-9901-B57551524A97}" type="pres">
      <dgm:prSet presAssocID="{2E01C3DA-DCD9-400A-AF35-15C1BF1B4BA5}" presName="bgRect" presStyleLbl="bgShp" presStyleIdx="3" presStyleCnt="6"/>
      <dgm:spPr/>
    </dgm:pt>
    <dgm:pt modelId="{3026DBA4-D4B7-4889-B62C-A7D1E4F933F9}" type="pres">
      <dgm:prSet presAssocID="{2E01C3DA-DCD9-400A-AF35-15C1BF1B4BA5}" presName="iconRect" presStyleLbl="node1" presStyleIdx="3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diny se souvislou výplní"/>
        </a:ext>
      </dgm:extLst>
    </dgm:pt>
    <dgm:pt modelId="{8D808844-33EE-443A-AE05-452B48FB69A6}" type="pres">
      <dgm:prSet presAssocID="{2E01C3DA-DCD9-400A-AF35-15C1BF1B4BA5}" presName="spaceRect" presStyleCnt="0"/>
      <dgm:spPr/>
    </dgm:pt>
    <dgm:pt modelId="{AF8B6EB7-0506-43B6-BF1A-7AB5C8549D5F}" type="pres">
      <dgm:prSet presAssocID="{2E01C3DA-DCD9-400A-AF35-15C1BF1B4BA5}" presName="parTx" presStyleLbl="revTx" presStyleIdx="3" presStyleCnt="6">
        <dgm:presLayoutVars>
          <dgm:chMax val="0"/>
          <dgm:chPref val="0"/>
        </dgm:presLayoutVars>
      </dgm:prSet>
      <dgm:spPr/>
    </dgm:pt>
    <dgm:pt modelId="{7A02D2B1-80CA-4CE1-AF8F-22FB1A46B818}" type="pres">
      <dgm:prSet presAssocID="{A151D813-520B-410A-8A1A-946A68A79F71}" presName="sibTrans" presStyleCnt="0"/>
      <dgm:spPr/>
    </dgm:pt>
    <dgm:pt modelId="{E6C3DE16-9FCA-45F1-86DA-EB7AF615AFF5}" type="pres">
      <dgm:prSet presAssocID="{A9C4C6BC-8DE0-4871-A74D-9C6BFD386EAA}" presName="compNode" presStyleCnt="0"/>
      <dgm:spPr/>
    </dgm:pt>
    <dgm:pt modelId="{483BF551-35F0-48C8-ABDE-FCEDF2F4DB74}" type="pres">
      <dgm:prSet presAssocID="{A9C4C6BC-8DE0-4871-A74D-9C6BFD386EAA}" presName="bgRect" presStyleLbl="bgShp" presStyleIdx="4" presStyleCnt="6"/>
      <dgm:spPr/>
    </dgm:pt>
    <dgm:pt modelId="{DE9C11F7-E702-4566-8DF3-37AB32AAD091}" type="pres">
      <dgm:prSet presAssocID="{A9C4C6BC-8DE0-4871-A74D-9C6BFD386EAA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5800366-6661-4C41-B4C2-85757AADB35E}" type="pres">
      <dgm:prSet presAssocID="{A9C4C6BC-8DE0-4871-A74D-9C6BFD386EAA}" presName="spaceRect" presStyleCnt="0"/>
      <dgm:spPr/>
    </dgm:pt>
    <dgm:pt modelId="{FC12A54B-4C41-407E-8088-766CEBD4106B}" type="pres">
      <dgm:prSet presAssocID="{A9C4C6BC-8DE0-4871-A74D-9C6BFD386EAA}" presName="parTx" presStyleLbl="revTx" presStyleIdx="4" presStyleCnt="6">
        <dgm:presLayoutVars>
          <dgm:chMax val="0"/>
          <dgm:chPref val="0"/>
        </dgm:presLayoutVars>
      </dgm:prSet>
      <dgm:spPr/>
    </dgm:pt>
    <dgm:pt modelId="{EC805CCA-A9A8-4109-88B9-D9B866B16000}" type="pres">
      <dgm:prSet presAssocID="{C73538C9-4DB5-42ED-90B9-3D5DCAACD318}" presName="sibTrans" presStyleCnt="0"/>
      <dgm:spPr/>
    </dgm:pt>
    <dgm:pt modelId="{9FA8C227-E268-41C0-ACA4-779E76085ABC}" type="pres">
      <dgm:prSet presAssocID="{9788CF1F-002E-49AD-8240-FB19B366C4BE}" presName="compNode" presStyleCnt="0"/>
      <dgm:spPr/>
    </dgm:pt>
    <dgm:pt modelId="{05180BEE-6307-4FC2-B8F9-222E4D398DDB}" type="pres">
      <dgm:prSet presAssocID="{9788CF1F-002E-49AD-8240-FB19B366C4BE}" presName="bgRect" presStyleLbl="bgShp" presStyleIdx="5" presStyleCnt="6"/>
      <dgm:spPr/>
    </dgm:pt>
    <dgm:pt modelId="{556C1167-C656-4F57-90DA-A21CAE94C8C3}" type="pres">
      <dgm:prSet presAssocID="{9788CF1F-002E-49AD-8240-FB19B366C4BE}" presName="iconRect" presStyleLbl="node1" presStyleIdx="5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louva se souvislou výplní"/>
        </a:ext>
      </dgm:extLst>
    </dgm:pt>
    <dgm:pt modelId="{5E643631-29F6-404D-ACFA-FCCD26F6A297}" type="pres">
      <dgm:prSet presAssocID="{9788CF1F-002E-49AD-8240-FB19B366C4BE}" presName="spaceRect" presStyleCnt="0"/>
      <dgm:spPr/>
    </dgm:pt>
    <dgm:pt modelId="{96F49FE7-6568-41B5-AA9C-7670883BBCB0}" type="pres">
      <dgm:prSet presAssocID="{9788CF1F-002E-49AD-8240-FB19B366C4B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D0A9E05-4DD9-42C7-A3F8-D3CA799A2D55}" srcId="{DB914368-F095-4BF4-B2BC-F039C0945966}" destId="{FAD69F09-6F6B-4193-8741-7B7881BD18CE}" srcOrd="0" destOrd="0" parTransId="{71FB2458-ACF4-4E38-B12C-51A80DE65B29}" sibTransId="{ABD28C16-F1C7-42B0-90B4-8B5E4108C3BC}"/>
    <dgm:cxn modelId="{28579B0E-650A-4C69-AFB9-D4CA8F7B91E2}" type="presOf" srcId="{FAD69F09-6F6B-4193-8741-7B7881BD18CE}" destId="{4132845D-5AAB-4226-BB54-07106E1459B2}" srcOrd="0" destOrd="0" presId="urn:microsoft.com/office/officeart/2018/2/layout/IconVerticalSolidList"/>
    <dgm:cxn modelId="{CAF14A40-4C61-4349-87F0-91F2DCCDFE01}" srcId="{DB914368-F095-4BF4-B2BC-F039C0945966}" destId="{23452101-2882-4D00-A056-29B1684B4709}" srcOrd="1" destOrd="0" parTransId="{DF55227B-FE2B-4A03-8A71-7029DBA26B93}" sibTransId="{89495C5F-5171-44A3-90CF-7A3E49D088DD}"/>
    <dgm:cxn modelId="{12980461-FEC9-46F9-B5DF-853C89C2ED88}" type="presOf" srcId="{DB914368-F095-4BF4-B2BC-F039C0945966}" destId="{B9CFEFB4-C2A5-40FA-95EA-FD5A6DDBBD61}" srcOrd="0" destOrd="0" presId="urn:microsoft.com/office/officeart/2018/2/layout/IconVerticalSolidList"/>
    <dgm:cxn modelId="{B620CA49-9A37-47A4-B5D2-5DBA3B3C67FB}" type="presOf" srcId="{2E01C3DA-DCD9-400A-AF35-15C1BF1B4BA5}" destId="{AF8B6EB7-0506-43B6-BF1A-7AB5C8549D5F}" srcOrd="0" destOrd="0" presId="urn:microsoft.com/office/officeart/2018/2/layout/IconVerticalSolidList"/>
    <dgm:cxn modelId="{52151B4C-98DB-429A-9808-8F8642739C7A}" type="presOf" srcId="{A9C4C6BC-8DE0-4871-A74D-9C6BFD386EAA}" destId="{FC12A54B-4C41-407E-8088-766CEBD4106B}" srcOrd="0" destOrd="0" presId="urn:microsoft.com/office/officeart/2018/2/layout/IconVerticalSolidList"/>
    <dgm:cxn modelId="{BB95BC6C-564B-4104-9BE6-C97F222E8E30}" srcId="{DB914368-F095-4BF4-B2BC-F039C0945966}" destId="{98BF0129-3010-4E1F-8BA6-C077585F23DF}" srcOrd="2" destOrd="0" parTransId="{822E87BE-C218-4434-9A59-CB0340891106}" sibTransId="{0D48FF8E-2EC3-4DF3-8CF0-06A64B9C36E8}"/>
    <dgm:cxn modelId="{586E657E-AD5E-41BE-A87B-F5FA38C72551}" srcId="{DB914368-F095-4BF4-B2BC-F039C0945966}" destId="{A9C4C6BC-8DE0-4871-A74D-9C6BFD386EAA}" srcOrd="4" destOrd="0" parTransId="{BE4C8419-34D6-4592-8BA0-9AE677BBD794}" sibTransId="{C73538C9-4DB5-42ED-90B9-3D5DCAACD318}"/>
    <dgm:cxn modelId="{2DEBE099-1D19-4C18-AFA9-6AE8B75D9EE7}" type="presOf" srcId="{9788CF1F-002E-49AD-8240-FB19B366C4BE}" destId="{96F49FE7-6568-41B5-AA9C-7670883BBCB0}" srcOrd="0" destOrd="0" presId="urn:microsoft.com/office/officeart/2018/2/layout/IconVerticalSolidList"/>
    <dgm:cxn modelId="{320B13A4-B561-4989-B811-06115FCAB9FF}" srcId="{DB914368-F095-4BF4-B2BC-F039C0945966}" destId="{2E01C3DA-DCD9-400A-AF35-15C1BF1B4BA5}" srcOrd="3" destOrd="0" parTransId="{74ECA3E1-9D16-4427-80A4-4821ABBF0545}" sibTransId="{A151D813-520B-410A-8A1A-946A68A79F71}"/>
    <dgm:cxn modelId="{F97F3AAC-6991-442C-9618-8454240CB3FC}" type="presOf" srcId="{98BF0129-3010-4E1F-8BA6-C077585F23DF}" destId="{6C00639D-C500-4D83-847D-FD5CBD0FEB29}" srcOrd="0" destOrd="0" presId="urn:microsoft.com/office/officeart/2018/2/layout/IconVerticalSolidList"/>
    <dgm:cxn modelId="{61D217B7-14C6-48AC-AAEB-6C3A077498CD}" srcId="{DB914368-F095-4BF4-B2BC-F039C0945966}" destId="{9788CF1F-002E-49AD-8240-FB19B366C4BE}" srcOrd="5" destOrd="0" parTransId="{938F1C45-19DC-49AD-A19A-A313F677081F}" sibTransId="{0691737D-68EE-41C1-BE31-3A84C8E74D93}"/>
    <dgm:cxn modelId="{387FFFC4-83FA-480D-ABAD-BAB149336D65}" type="presOf" srcId="{23452101-2882-4D00-A056-29B1684B4709}" destId="{F5DDC7DA-D42C-4EE4-ADBC-D2C9E4774C25}" srcOrd="0" destOrd="0" presId="urn:microsoft.com/office/officeart/2018/2/layout/IconVerticalSolidList"/>
    <dgm:cxn modelId="{96F1ABDA-BCA7-4875-AEEE-2001E5533C51}" type="presParOf" srcId="{B9CFEFB4-C2A5-40FA-95EA-FD5A6DDBBD61}" destId="{0E4A1631-25A1-47D7-80B5-ED0D80CDA4CA}" srcOrd="0" destOrd="0" presId="urn:microsoft.com/office/officeart/2018/2/layout/IconVerticalSolidList"/>
    <dgm:cxn modelId="{EF1A5FA9-FE58-4A75-87B3-49A8447EE56A}" type="presParOf" srcId="{0E4A1631-25A1-47D7-80B5-ED0D80CDA4CA}" destId="{F43A4C8B-93CB-4DE1-8090-2D3ACB08942D}" srcOrd="0" destOrd="0" presId="urn:microsoft.com/office/officeart/2018/2/layout/IconVerticalSolidList"/>
    <dgm:cxn modelId="{CFB0A8E1-FDB0-42E3-B3BA-5A4E3DE0EEE4}" type="presParOf" srcId="{0E4A1631-25A1-47D7-80B5-ED0D80CDA4CA}" destId="{E42CD090-3BA0-49F0-B95E-8BDD10B930E9}" srcOrd="1" destOrd="0" presId="urn:microsoft.com/office/officeart/2018/2/layout/IconVerticalSolidList"/>
    <dgm:cxn modelId="{2F277D32-5E37-4BD3-B52E-D00E9996AFA3}" type="presParOf" srcId="{0E4A1631-25A1-47D7-80B5-ED0D80CDA4CA}" destId="{595F524A-BC8D-4B3B-9512-EE0C71D4BB66}" srcOrd="2" destOrd="0" presId="urn:microsoft.com/office/officeart/2018/2/layout/IconVerticalSolidList"/>
    <dgm:cxn modelId="{CEE09867-2D7A-4374-84C5-0B2CE0A1D228}" type="presParOf" srcId="{0E4A1631-25A1-47D7-80B5-ED0D80CDA4CA}" destId="{4132845D-5AAB-4226-BB54-07106E1459B2}" srcOrd="3" destOrd="0" presId="urn:microsoft.com/office/officeart/2018/2/layout/IconVerticalSolidList"/>
    <dgm:cxn modelId="{1ACFC971-FA12-46F2-9767-137A5D895FA8}" type="presParOf" srcId="{B9CFEFB4-C2A5-40FA-95EA-FD5A6DDBBD61}" destId="{E92BC5BE-9B46-4210-9CEB-CD44078D14A7}" srcOrd="1" destOrd="0" presId="urn:microsoft.com/office/officeart/2018/2/layout/IconVerticalSolidList"/>
    <dgm:cxn modelId="{64E35A52-A89F-4143-A412-19EDEA7710B9}" type="presParOf" srcId="{B9CFEFB4-C2A5-40FA-95EA-FD5A6DDBBD61}" destId="{D6E1CFD2-71C8-4CB9-920A-35659FD0672C}" srcOrd="2" destOrd="0" presId="urn:microsoft.com/office/officeart/2018/2/layout/IconVerticalSolidList"/>
    <dgm:cxn modelId="{4470ECF5-297F-45E4-A435-67640F02E9E1}" type="presParOf" srcId="{D6E1CFD2-71C8-4CB9-920A-35659FD0672C}" destId="{8FCB17F2-09F2-4531-B250-90F92CDFE8F8}" srcOrd="0" destOrd="0" presId="urn:microsoft.com/office/officeart/2018/2/layout/IconVerticalSolidList"/>
    <dgm:cxn modelId="{2A6A6D72-B11B-4AE3-9859-D99CB8795B3E}" type="presParOf" srcId="{D6E1CFD2-71C8-4CB9-920A-35659FD0672C}" destId="{6FF44CAE-BC46-4241-81EA-E5E059F8C50F}" srcOrd="1" destOrd="0" presId="urn:microsoft.com/office/officeart/2018/2/layout/IconVerticalSolidList"/>
    <dgm:cxn modelId="{07284410-056A-47FA-9C05-C520346C4134}" type="presParOf" srcId="{D6E1CFD2-71C8-4CB9-920A-35659FD0672C}" destId="{20C35FB6-1EE5-4ADE-9B24-ADA7E25085FF}" srcOrd="2" destOrd="0" presId="urn:microsoft.com/office/officeart/2018/2/layout/IconVerticalSolidList"/>
    <dgm:cxn modelId="{2D0DDCC5-F74A-4FB5-9F6E-052338D9A6AC}" type="presParOf" srcId="{D6E1CFD2-71C8-4CB9-920A-35659FD0672C}" destId="{F5DDC7DA-D42C-4EE4-ADBC-D2C9E4774C25}" srcOrd="3" destOrd="0" presId="urn:microsoft.com/office/officeart/2018/2/layout/IconVerticalSolidList"/>
    <dgm:cxn modelId="{C1BA8F12-5611-42C2-B707-E386DB23ED10}" type="presParOf" srcId="{B9CFEFB4-C2A5-40FA-95EA-FD5A6DDBBD61}" destId="{2E90978B-4307-42E6-BA13-CAFC1D9A0B23}" srcOrd="3" destOrd="0" presId="urn:microsoft.com/office/officeart/2018/2/layout/IconVerticalSolidList"/>
    <dgm:cxn modelId="{52EFE37C-1D38-490D-8DC0-C5EC9A93B52E}" type="presParOf" srcId="{B9CFEFB4-C2A5-40FA-95EA-FD5A6DDBBD61}" destId="{A373979E-FDF8-4B9C-B98A-E3D47FCE479B}" srcOrd="4" destOrd="0" presId="urn:microsoft.com/office/officeart/2018/2/layout/IconVerticalSolidList"/>
    <dgm:cxn modelId="{4F3E747A-E1CF-4B46-AF23-F3ECC92C8043}" type="presParOf" srcId="{A373979E-FDF8-4B9C-B98A-E3D47FCE479B}" destId="{DE774E2A-C88B-4E59-A335-F0B315474F0A}" srcOrd="0" destOrd="0" presId="urn:microsoft.com/office/officeart/2018/2/layout/IconVerticalSolidList"/>
    <dgm:cxn modelId="{35AD11E3-0435-495B-A27A-802997E2A190}" type="presParOf" srcId="{A373979E-FDF8-4B9C-B98A-E3D47FCE479B}" destId="{E14BE9AD-7EB5-4431-B8C8-89FC47C6EBD4}" srcOrd="1" destOrd="0" presId="urn:microsoft.com/office/officeart/2018/2/layout/IconVerticalSolidList"/>
    <dgm:cxn modelId="{4ADC80F5-0B23-413B-AFE6-FD3A8D3183E6}" type="presParOf" srcId="{A373979E-FDF8-4B9C-B98A-E3D47FCE479B}" destId="{248AF21A-2C86-4A38-882E-BF1D25A47A1E}" srcOrd="2" destOrd="0" presId="urn:microsoft.com/office/officeart/2018/2/layout/IconVerticalSolidList"/>
    <dgm:cxn modelId="{3E621BF6-F6C0-4330-BB1B-75B909EAE455}" type="presParOf" srcId="{A373979E-FDF8-4B9C-B98A-E3D47FCE479B}" destId="{6C00639D-C500-4D83-847D-FD5CBD0FEB29}" srcOrd="3" destOrd="0" presId="urn:microsoft.com/office/officeart/2018/2/layout/IconVerticalSolidList"/>
    <dgm:cxn modelId="{1326F948-9F71-40F2-972E-14C7825BE335}" type="presParOf" srcId="{B9CFEFB4-C2A5-40FA-95EA-FD5A6DDBBD61}" destId="{F2ACCD4B-8D3E-4650-B478-2FC13E53273F}" srcOrd="5" destOrd="0" presId="urn:microsoft.com/office/officeart/2018/2/layout/IconVerticalSolidList"/>
    <dgm:cxn modelId="{3A21C136-7664-453A-B6E1-0480CF0AF834}" type="presParOf" srcId="{B9CFEFB4-C2A5-40FA-95EA-FD5A6DDBBD61}" destId="{3424073C-B963-484B-B69F-506D976B2895}" srcOrd="6" destOrd="0" presId="urn:microsoft.com/office/officeart/2018/2/layout/IconVerticalSolidList"/>
    <dgm:cxn modelId="{7F01803D-6B2C-4D46-87F2-4A42495E34CE}" type="presParOf" srcId="{3424073C-B963-484B-B69F-506D976B2895}" destId="{23C8097C-A3F6-45FE-9901-B57551524A97}" srcOrd="0" destOrd="0" presId="urn:microsoft.com/office/officeart/2018/2/layout/IconVerticalSolidList"/>
    <dgm:cxn modelId="{3825EB45-7FDB-4709-A51B-C719CA828D35}" type="presParOf" srcId="{3424073C-B963-484B-B69F-506D976B2895}" destId="{3026DBA4-D4B7-4889-B62C-A7D1E4F933F9}" srcOrd="1" destOrd="0" presId="urn:microsoft.com/office/officeart/2018/2/layout/IconVerticalSolidList"/>
    <dgm:cxn modelId="{0B243DB1-D4B7-41F7-AF76-B0764BBFC006}" type="presParOf" srcId="{3424073C-B963-484B-B69F-506D976B2895}" destId="{8D808844-33EE-443A-AE05-452B48FB69A6}" srcOrd="2" destOrd="0" presId="urn:microsoft.com/office/officeart/2018/2/layout/IconVerticalSolidList"/>
    <dgm:cxn modelId="{8716F7AB-3F40-4196-8144-31057F8648E3}" type="presParOf" srcId="{3424073C-B963-484B-B69F-506D976B2895}" destId="{AF8B6EB7-0506-43B6-BF1A-7AB5C8549D5F}" srcOrd="3" destOrd="0" presId="urn:microsoft.com/office/officeart/2018/2/layout/IconVerticalSolidList"/>
    <dgm:cxn modelId="{6A2731CD-C369-4D0F-9580-3347A6422A99}" type="presParOf" srcId="{B9CFEFB4-C2A5-40FA-95EA-FD5A6DDBBD61}" destId="{7A02D2B1-80CA-4CE1-AF8F-22FB1A46B818}" srcOrd="7" destOrd="0" presId="urn:microsoft.com/office/officeart/2018/2/layout/IconVerticalSolidList"/>
    <dgm:cxn modelId="{D9460FED-2794-4FAC-8117-B759F0EEA354}" type="presParOf" srcId="{B9CFEFB4-C2A5-40FA-95EA-FD5A6DDBBD61}" destId="{E6C3DE16-9FCA-45F1-86DA-EB7AF615AFF5}" srcOrd="8" destOrd="0" presId="urn:microsoft.com/office/officeart/2018/2/layout/IconVerticalSolidList"/>
    <dgm:cxn modelId="{99F3E2F3-487C-4286-8A8B-C63947640CF1}" type="presParOf" srcId="{E6C3DE16-9FCA-45F1-86DA-EB7AF615AFF5}" destId="{483BF551-35F0-48C8-ABDE-FCEDF2F4DB74}" srcOrd="0" destOrd="0" presId="urn:microsoft.com/office/officeart/2018/2/layout/IconVerticalSolidList"/>
    <dgm:cxn modelId="{7DD497BF-D992-4A04-9F0E-0C9C475AB496}" type="presParOf" srcId="{E6C3DE16-9FCA-45F1-86DA-EB7AF615AFF5}" destId="{DE9C11F7-E702-4566-8DF3-37AB32AAD091}" srcOrd="1" destOrd="0" presId="urn:microsoft.com/office/officeart/2018/2/layout/IconVerticalSolidList"/>
    <dgm:cxn modelId="{C97E6497-063C-4A5B-A869-81710AF38459}" type="presParOf" srcId="{E6C3DE16-9FCA-45F1-86DA-EB7AF615AFF5}" destId="{95800366-6661-4C41-B4C2-85757AADB35E}" srcOrd="2" destOrd="0" presId="urn:microsoft.com/office/officeart/2018/2/layout/IconVerticalSolidList"/>
    <dgm:cxn modelId="{E4022175-CFC1-4F4B-8252-2652A991D917}" type="presParOf" srcId="{E6C3DE16-9FCA-45F1-86DA-EB7AF615AFF5}" destId="{FC12A54B-4C41-407E-8088-766CEBD4106B}" srcOrd="3" destOrd="0" presId="urn:microsoft.com/office/officeart/2018/2/layout/IconVerticalSolidList"/>
    <dgm:cxn modelId="{548B6D2F-A605-45D0-B965-3B21D1B05277}" type="presParOf" srcId="{B9CFEFB4-C2A5-40FA-95EA-FD5A6DDBBD61}" destId="{EC805CCA-A9A8-4109-88B9-D9B866B16000}" srcOrd="9" destOrd="0" presId="urn:microsoft.com/office/officeart/2018/2/layout/IconVerticalSolidList"/>
    <dgm:cxn modelId="{2BE39CC1-3208-49A8-A65A-F69FF329047C}" type="presParOf" srcId="{B9CFEFB4-C2A5-40FA-95EA-FD5A6DDBBD61}" destId="{9FA8C227-E268-41C0-ACA4-779E76085ABC}" srcOrd="10" destOrd="0" presId="urn:microsoft.com/office/officeart/2018/2/layout/IconVerticalSolidList"/>
    <dgm:cxn modelId="{78CDECF2-48F4-43F9-854D-8FF7E6F9F161}" type="presParOf" srcId="{9FA8C227-E268-41C0-ACA4-779E76085ABC}" destId="{05180BEE-6307-4FC2-B8F9-222E4D398DDB}" srcOrd="0" destOrd="0" presId="urn:microsoft.com/office/officeart/2018/2/layout/IconVerticalSolidList"/>
    <dgm:cxn modelId="{9AE8553B-E4E7-46D5-B213-E5E831A0F285}" type="presParOf" srcId="{9FA8C227-E268-41C0-ACA4-779E76085ABC}" destId="{556C1167-C656-4F57-90DA-A21CAE94C8C3}" srcOrd="1" destOrd="0" presId="urn:microsoft.com/office/officeart/2018/2/layout/IconVerticalSolidList"/>
    <dgm:cxn modelId="{CA57C5E4-5C41-45F8-88CA-1D0113F3798F}" type="presParOf" srcId="{9FA8C227-E268-41C0-ACA4-779E76085ABC}" destId="{5E643631-29F6-404D-ACFA-FCCD26F6A297}" srcOrd="2" destOrd="0" presId="urn:microsoft.com/office/officeart/2018/2/layout/IconVerticalSolidList"/>
    <dgm:cxn modelId="{89EC4D62-2120-4F8A-A6E5-E3BD760E4651}" type="presParOf" srcId="{9FA8C227-E268-41C0-ACA4-779E76085ABC}" destId="{96F49FE7-6568-41B5-AA9C-7670883BBC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4F1FEA-8BA1-42BC-BF23-B116D1A0C0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B81852B-386B-4211-87DB-95EAB1C57071}">
      <dgm:prSet/>
      <dgm:spPr/>
      <dgm:t>
        <a:bodyPr/>
        <a:lstStyle/>
        <a:p>
          <a:r>
            <a:rPr lang="cs-CZ" b="1" dirty="0">
              <a:latin typeface="Calibri" panose="020F0502020204030204" pitchFamily="34" charset="0"/>
              <a:cs typeface="Calibri" panose="020F0502020204030204" pitchFamily="34" charset="0"/>
            </a:rPr>
            <a:t>DVOUÚROVŇOVÁ VÝUKA</a:t>
          </a:r>
          <a:br>
            <a:rPr lang="cs-CZ" b="0" i="0" dirty="0"/>
          </a:br>
          <a:r>
            <a:rPr lang="cs-CZ" b="0" i="0" dirty="0"/>
            <a:t>B1 (standardní) / B2 (pokročilá)</a:t>
          </a:r>
          <a:endParaRPr lang="en-US" dirty="0"/>
        </a:p>
      </dgm:t>
    </dgm:pt>
    <dgm:pt modelId="{B0FA7949-01DD-4A23-8193-5D8B4F262C2C}" type="parTrans" cxnId="{2488C9A5-AA29-4AAE-8531-856331715847}">
      <dgm:prSet/>
      <dgm:spPr/>
      <dgm:t>
        <a:bodyPr/>
        <a:lstStyle/>
        <a:p>
          <a:endParaRPr lang="en-US"/>
        </a:p>
      </dgm:t>
    </dgm:pt>
    <dgm:pt modelId="{E3E514A3-420A-4B24-A4F8-491E27A0F68A}" type="sibTrans" cxnId="{2488C9A5-AA29-4AAE-8531-856331715847}">
      <dgm:prSet/>
      <dgm:spPr/>
      <dgm:t>
        <a:bodyPr/>
        <a:lstStyle/>
        <a:p>
          <a:endParaRPr lang="en-US"/>
        </a:p>
      </dgm:t>
    </dgm:pt>
    <dgm:pt modelId="{68D09D2C-B4DA-4317-9621-F917E3D687F6}">
      <dgm:prSet/>
      <dgm:spPr/>
      <dgm:t>
        <a:bodyPr/>
        <a:lstStyle/>
        <a:p>
          <a:r>
            <a:rPr lang="cs-CZ" b="1" dirty="0">
              <a:latin typeface="Calibri" panose="020F0502020204030204" pitchFamily="34" charset="0"/>
              <a:cs typeface="Calibri" panose="020F0502020204030204" pitchFamily="34" charset="0"/>
            </a:rPr>
            <a:t>ROZŘAZUJÍCÍ TEST</a:t>
          </a:r>
          <a:r>
            <a:rPr lang="cs-CZ" b="1" dirty="0"/>
            <a:t> </a:t>
          </a:r>
          <a:br>
            <a:rPr lang="cs-CZ" b="1" dirty="0"/>
          </a:br>
          <a:r>
            <a:rPr lang="cs-CZ" b="0" dirty="0"/>
            <a:t>ukončen</a:t>
          </a:r>
          <a:r>
            <a:rPr lang="cs-CZ" b="1" dirty="0"/>
            <a:t> </a:t>
          </a:r>
          <a:r>
            <a:rPr lang="cs-CZ" b="1" dirty="0">
              <a:solidFill>
                <a:srgbClr val="C00000"/>
              </a:solidFill>
            </a:rPr>
            <a:t>14. 6.</a:t>
          </a:r>
          <a:endParaRPr lang="en-US" dirty="0"/>
        </a:p>
      </dgm:t>
    </dgm:pt>
    <dgm:pt modelId="{16E69313-48E9-4E1E-B9B4-B6D51B44AEE9}" type="parTrans" cxnId="{8CDF00EA-D9A9-4C95-A0F4-8F11395194F4}">
      <dgm:prSet/>
      <dgm:spPr/>
      <dgm:t>
        <a:bodyPr/>
        <a:lstStyle/>
        <a:p>
          <a:endParaRPr lang="en-US"/>
        </a:p>
      </dgm:t>
    </dgm:pt>
    <dgm:pt modelId="{E035AD91-214D-4E89-85E1-148342C515EF}" type="sibTrans" cxnId="{8CDF00EA-D9A9-4C95-A0F4-8F11395194F4}">
      <dgm:prSet/>
      <dgm:spPr/>
      <dgm:t>
        <a:bodyPr/>
        <a:lstStyle/>
        <a:p>
          <a:endParaRPr lang="en-US"/>
        </a:p>
      </dgm:t>
    </dgm:pt>
    <dgm:pt modelId="{D2FA16FD-77B1-4E6C-B383-24A9AD34ADA2}">
      <dgm:prSet/>
      <dgm:spPr/>
      <dgm:t>
        <a:bodyPr/>
        <a:lstStyle/>
        <a:p>
          <a:r>
            <a:rPr lang="cs-CZ" b="1" i="0" dirty="0"/>
            <a:t>PŘESTUPY MEZI ÚROVNĚMI</a:t>
          </a:r>
          <a:r>
            <a:rPr lang="cs-CZ" b="0" i="0" dirty="0"/>
            <a:t> </a:t>
          </a:r>
          <a:br>
            <a:rPr lang="cs-CZ" b="0" i="0" dirty="0"/>
          </a:br>
          <a:r>
            <a:rPr lang="cs-CZ" b="0" i="0" dirty="0"/>
            <a:t>lze dle znalostí a volné kapacity v průběhu 1. pololetí</a:t>
          </a:r>
          <a:endParaRPr lang="en-US" dirty="0"/>
        </a:p>
      </dgm:t>
    </dgm:pt>
    <dgm:pt modelId="{A02EF6FC-EC8A-479C-8462-CCFEFDBA0880}" type="parTrans" cxnId="{1832819C-E842-4E60-86D6-5D64C3795AC2}">
      <dgm:prSet/>
      <dgm:spPr/>
      <dgm:t>
        <a:bodyPr/>
        <a:lstStyle/>
        <a:p>
          <a:endParaRPr lang="en-US"/>
        </a:p>
      </dgm:t>
    </dgm:pt>
    <dgm:pt modelId="{8E435C00-FD63-49C4-BF5B-4B5B89C62180}" type="sibTrans" cxnId="{1832819C-E842-4E60-86D6-5D64C3795AC2}">
      <dgm:prSet/>
      <dgm:spPr/>
      <dgm:t>
        <a:bodyPr/>
        <a:lstStyle/>
        <a:p>
          <a:endParaRPr lang="en-US"/>
        </a:p>
      </dgm:t>
    </dgm:pt>
    <dgm:pt modelId="{6CE36077-4D1A-4968-B3C9-DEF466B669C2}">
      <dgm:prSet/>
      <dgm:spPr/>
      <dgm:t>
        <a:bodyPr/>
        <a:lstStyle/>
        <a:p>
          <a:r>
            <a:rPr lang="cs-CZ" b="1" dirty="0"/>
            <a:t>VÝSLEDKY TESTU</a:t>
          </a:r>
          <a:br>
            <a:rPr lang="cs-CZ" dirty="0"/>
          </a:br>
          <a:r>
            <a:rPr lang="cs-CZ" dirty="0"/>
            <a:t>zašleme </a:t>
          </a:r>
          <a:r>
            <a:rPr lang="cs-CZ" b="1" dirty="0">
              <a:solidFill>
                <a:srgbClr val="C00000"/>
              </a:solidFill>
            </a:rPr>
            <a:t>do 1. 7.</a:t>
          </a:r>
          <a:endParaRPr lang="en-US" b="1" dirty="0">
            <a:solidFill>
              <a:srgbClr val="C00000"/>
            </a:solidFill>
          </a:endParaRPr>
        </a:p>
      </dgm:t>
    </dgm:pt>
    <dgm:pt modelId="{9809D076-8947-44BF-BEBB-5FC0EA88DE95}" type="parTrans" cxnId="{44AF4535-78AE-43BB-994A-72B63AA9B333}">
      <dgm:prSet/>
      <dgm:spPr/>
      <dgm:t>
        <a:bodyPr/>
        <a:lstStyle/>
        <a:p>
          <a:endParaRPr lang="cs-CZ"/>
        </a:p>
      </dgm:t>
    </dgm:pt>
    <dgm:pt modelId="{D0932ACA-227E-4C04-A8D9-D3B7BC5784EE}" type="sibTrans" cxnId="{44AF4535-78AE-43BB-994A-72B63AA9B333}">
      <dgm:prSet/>
      <dgm:spPr/>
      <dgm:t>
        <a:bodyPr/>
        <a:lstStyle/>
        <a:p>
          <a:endParaRPr lang="cs-CZ"/>
        </a:p>
      </dgm:t>
    </dgm:pt>
    <dgm:pt modelId="{3AD92467-02F7-4036-AC89-DE937E5F59D8}" type="pres">
      <dgm:prSet presAssocID="{514F1FEA-8BA1-42BC-BF23-B116D1A0C009}" presName="root" presStyleCnt="0">
        <dgm:presLayoutVars>
          <dgm:dir/>
          <dgm:resizeHandles val="exact"/>
        </dgm:presLayoutVars>
      </dgm:prSet>
      <dgm:spPr/>
    </dgm:pt>
    <dgm:pt modelId="{FEC50EFB-69F8-403F-A8AF-C57FB1C03044}" type="pres">
      <dgm:prSet presAssocID="{EB81852B-386B-4211-87DB-95EAB1C57071}" presName="compNode" presStyleCnt="0"/>
      <dgm:spPr/>
    </dgm:pt>
    <dgm:pt modelId="{6CDD70C2-840A-48FD-965F-669F90EBC8BF}" type="pres">
      <dgm:prSet presAssocID="{EB81852B-386B-4211-87DB-95EAB1C57071}" presName="bgRect" presStyleLbl="bgShp" presStyleIdx="0" presStyleCnt="4"/>
      <dgm:spPr/>
    </dgm:pt>
    <dgm:pt modelId="{399AF1B0-1796-4728-8501-805C452C1F73}" type="pres">
      <dgm:prSet presAssocID="{EB81852B-386B-4211-87DB-95EAB1C5707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59B67DBC-C9E8-4819-B03E-539BAA8FD70E}" type="pres">
      <dgm:prSet presAssocID="{EB81852B-386B-4211-87DB-95EAB1C57071}" presName="spaceRect" presStyleCnt="0"/>
      <dgm:spPr/>
    </dgm:pt>
    <dgm:pt modelId="{49DBE671-A5EA-4C34-8300-A1EE1567FB46}" type="pres">
      <dgm:prSet presAssocID="{EB81852B-386B-4211-87DB-95EAB1C57071}" presName="parTx" presStyleLbl="revTx" presStyleIdx="0" presStyleCnt="4">
        <dgm:presLayoutVars>
          <dgm:chMax val="0"/>
          <dgm:chPref val="0"/>
        </dgm:presLayoutVars>
      </dgm:prSet>
      <dgm:spPr/>
    </dgm:pt>
    <dgm:pt modelId="{B7B9C35B-0104-4D49-BC4D-D34885601846}" type="pres">
      <dgm:prSet presAssocID="{E3E514A3-420A-4B24-A4F8-491E27A0F68A}" presName="sibTrans" presStyleCnt="0"/>
      <dgm:spPr/>
    </dgm:pt>
    <dgm:pt modelId="{28A77EE2-23E6-4278-A9F0-169C8C382545}" type="pres">
      <dgm:prSet presAssocID="{68D09D2C-B4DA-4317-9621-F917E3D687F6}" presName="compNode" presStyleCnt="0"/>
      <dgm:spPr/>
    </dgm:pt>
    <dgm:pt modelId="{B557384C-3446-47D3-A994-6A62C0F04D1D}" type="pres">
      <dgm:prSet presAssocID="{68D09D2C-B4DA-4317-9621-F917E3D687F6}" presName="bgRect" presStyleLbl="bgShp" presStyleIdx="1" presStyleCnt="4" custLinFactNeighborX="-27613" custLinFactNeighborY="12500"/>
      <dgm:spPr/>
    </dgm:pt>
    <dgm:pt modelId="{E0A4DC24-2B72-4918-812C-DD1398E687F7}" type="pres">
      <dgm:prSet presAssocID="{68D09D2C-B4DA-4317-9621-F917E3D687F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CEB2E0C7-A9FF-4A2F-878F-8689585BBA29}" type="pres">
      <dgm:prSet presAssocID="{68D09D2C-B4DA-4317-9621-F917E3D687F6}" presName="spaceRect" presStyleCnt="0"/>
      <dgm:spPr/>
    </dgm:pt>
    <dgm:pt modelId="{99779D27-5D86-474F-8E6F-FA5BD127E7D0}" type="pres">
      <dgm:prSet presAssocID="{68D09D2C-B4DA-4317-9621-F917E3D687F6}" presName="parTx" presStyleLbl="revTx" presStyleIdx="1" presStyleCnt="4" custLinFactNeighborY="13962">
        <dgm:presLayoutVars>
          <dgm:chMax val="0"/>
          <dgm:chPref val="0"/>
        </dgm:presLayoutVars>
      </dgm:prSet>
      <dgm:spPr/>
    </dgm:pt>
    <dgm:pt modelId="{06E10135-ABB5-4753-BABA-D01ADB3228CB}" type="pres">
      <dgm:prSet presAssocID="{E035AD91-214D-4E89-85E1-148342C515EF}" presName="sibTrans" presStyleCnt="0"/>
      <dgm:spPr/>
    </dgm:pt>
    <dgm:pt modelId="{51786975-FC97-4AD8-8876-3DA7463EA8A0}" type="pres">
      <dgm:prSet presAssocID="{6CE36077-4D1A-4968-B3C9-DEF466B669C2}" presName="compNode" presStyleCnt="0"/>
      <dgm:spPr/>
    </dgm:pt>
    <dgm:pt modelId="{E8041795-36DE-4DEB-9EF0-B064E16897FF}" type="pres">
      <dgm:prSet presAssocID="{6CE36077-4D1A-4968-B3C9-DEF466B669C2}" presName="bgRect" presStyleLbl="bgShp" presStyleIdx="2" presStyleCnt="4"/>
      <dgm:spPr/>
    </dgm:pt>
    <dgm:pt modelId="{9B9B9D55-8E57-49BD-81A1-D950DAD72AA7}" type="pres">
      <dgm:prSet presAssocID="{6CE36077-4D1A-4968-B3C9-DEF466B669C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B7218C7-E423-45C3-93CC-272C7BDE51EF}" type="pres">
      <dgm:prSet presAssocID="{6CE36077-4D1A-4968-B3C9-DEF466B669C2}" presName="spaceRect" presStyleCnt="0"/>
      <dgm:spPr/>
    </dgm:pt>
    <dgm:pt modelId="{88A4A10B-12BC-49DC-9EB7-FD25B4D8EB85}" type="pres">
      <dgm:prSet presAssocID="{6CE36077-4D1A-4968-B3C9-DEF466B669C2}" presName="parTx" presStyleLbl="revTx" presStyleIdx="2" presStyleCnt="4">
        <dgm:presLayoutVars>
          <dgm:chMax val="0"/>
          <dgm:chPref val="0"/>
        </dgm:presLayoutVars>
      </dgm:prSet>
      <dgm:spPr/>
    </dgm:pt>
    <dgm:pt modelId="{BB0D5872-85DA-4509-A8ED-55F54933ED2A}" type="pres">
      <dgm:prSet presAssocID="{D0932ACA-227E-4C04-A8D9-D3B7BC5784EE}" presName="sibTrans" presStyleCnt="0"/>
      <dgm:spPr/>
    </dgm:pt>
    <dgm:pt modelId="{C4FE5381-4A99-424D-AF5F-43FF2861DBD8}" type="pres">
      <dgm:prSet presAssocID="{D2FA16FD-77B1-4E6C-B383-24A9AD34ADA2}" presName="compNode" presStyleCnt="0"/>
      <dgm:spPr/>
    </dgm:pt>
    <dgm:pt modelId="{BD0BFFC4-40E1-40DC-B442-87A6CDAC2DD5}" type="pres">
      <dgm:prSet presAssocID="{D2FA16FD-77B1-4E6C-B383-24A9AD34ADA2}" presName="bgRect" presStyleLbl="bgShp" presStyleIdx="3" presStyleCnt="4"/>
      <dgm:spPr/>
    </dgm:pt>
    <dgm:pt modelId="{8166DDBC-84B6-4BFF-90B1-DCC55AD27904}" type="pres">
      <dgm:prSet presAssocID="{D2FA16FD-77B1-4E6C-B383-24A9AD34ADA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E04C5264-67CF-4814-8225-14F71919851D}" type="pres">
      <dgm:prSet presAssocID="{D2FA16FD-77B1-4E6C-B383-24A9AD34ADA2}" presName="spaceRect" presStyleCnt="0"/>
      <dgm:spPr/>
    </dgm:pt>
    <dgm:pt modelId="{8587A536-94AD-4DFC-A037-9F14755EDCDD}" type="pres">
      <dgm:prSet presAssocID="{D2FA16FD-77B1-4E6C-B383-24A9AD34ADA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660262A-B981-4CD8-B64D-C48836F7093F}" type="presOf" srcId="{D2FA16FD-77B1-4E6C-B383-24A9AD34ADA2}" destId="{8587A536-94AD-4DFC-A037-9F14755EDCDD}" srcOrd="0" destOrd="0" presId="urn:microsoft.com/office/officeart/2018/2/layout/IconVerticalSolidList"/>
    <dgm:cxn modelId="{44AF4535-78AE-43BB-994A-72B63AA9B333}" srcId="{514F1FEA-8BA1-42BC-BF23-B116D1A0C009}" destId="{6CE36077-4D1A-4968-B3C9-DEF466B669C2}" srcOrd="2" destOrd="0" parTransId="{9809D076-8947-44BF-BEBB-5FC0EA88DE95}" sibTransId="{D0932ACA-227E-4C04-A8D9-D3B7BC5784EE}"/>
    <dgm:cxn modelId="{8DF49135-FC5B-4159-9B33-6017EAF544EC}" type="presOf" srcId="{514F1FEA-8BA1-42BC-BF23-B116D1A0C009}" destId="{3AD92467-02F7-4036-AC89-DE937E5F59D8}" srcOrd="0" destOrd="0" presId="urn:microsoft.com/office/officeart/2018/2/layout/IconVerticalSolidList"/>
    <dgm:cxn modelId="{FD17E65E-5C36-4671-8BF5-F4784C40985A}" type="presOf" srcId="{6CE36077-4D1A-4968-B3C9-DEF466B669C2}" destId="{88A4A10B-12BC-49DC-9EB7-FD25B4D8EB85}" srcOrd="0" destOrd="0" presId="urn:microsoft.com/office/officeart/2018/2/layout/IconVerticalSolidList"/>
    <dgm:cxn modelId="{1832819C-E842-4E60-86D6-5D64C3795AC2}" srcId="{514F1FEA-8BA1-42BC-BF23-B116D1A0C009}" destId="{D2FA16FD-77B1-4E6C-B383-24A9AD34ADA2}" srcOrd="3" destOrd="0" parTransId="{A02EF6FC-EC8A-479C-8462-CCFEFDBA0880}" sibTransId="{8E435C00-FD63-49C4-BF5B-4B5B89C62180}"/>
    <dgm:cxn modelId="{2488C9A5-AA29-4AAE-8531-856331715847}" srcId="{514F1FEA-8BA1-42BC-BF23-B116D1A0C009}" destId="{EB81852B-386B-4211-87DB-95EAB1C57071}" srcOrd="0" destOrd="0" parTransId="{B0FA7949-01DD-4A23-8193-5D8B4F262C2C}" sibTransId="{E3E514A3-420A-4B24-A4F8-491E27A0F68A}"/>
    <dgm:cxn modelId="{2DF40CB0-9CAC-4F44-885E-A3F788B27368}" type="presOf" srcId="{68D09D2C-B4DA-4317-9621-F917E3D687F6}" destId="{99779D27-5D86-474F-8E6F-FA5BD127E7D0}" srcOrd="0" destOrd="0" presId="urn:microsoft.com/office/officeart/2018/2/layout/IconVerticalSolidList"/>
    <dgm:cxn modelId="{EABD81C6-E522-4C75-9332-706789588A46}" type="presOf" srcId="{EB81852B-386B-4211-87DB-95EAB1C57071}" destId="{49DBE671-A5EA-4C34-8300-A1EE1567FB46}" srcOrd="0" destOrd="0" presId="urn:microsoft.com/office/officeart/2018/2/layout/IconVerticalSolidList"/>
    <dgm:cxn modelId="{8CDF00EA-D9A9-4C95-A0F4-8F11395194F4}" srcId="{514F1FEA-8BA1-42BC-BF23-B116D1A0C009}" destId="{68D09D2C-B4DA-4317-9621-F917E3D687F6}" srcOrd="1" destOrd="0" parTransId="{16E69313-48E9-4E1E-B9B4-B6D51B44AEE9}" sibTransId="{E035AD91-214D-4E89-85E1-148342C515EF}"/>
    <dgm:cxn modelId="{C3EAF05B-737A-48F6-ADE2-57D42674299D}" type="presParOf" srcId="{3AD92467-02F7-4036-AC89-DE937E5F59D8}" destId="{FEC50EFB-69F8-403F-A8AF-C57FB1C03044}" srcOrd="0" destOrd="0" presId="urn:microsoft.com/office/officeart/2018/2/layout/IconVerticalSolidList"/>
    <dgm:cxn modelId="{3CE7BC4D-AE17-49BC-9433-DE4B0938F3EC}" type="presParOf" srcId="{FEC50EFB-69F8-403F-A8AF-C57FB1C03044}" destId="{6CDD70C2-840A-48FD-965F-669F90EBC8BF}" srcOrd="0" destOrd="0" presId="urn:microsoft.com/office/officeart/2018/2/layout/IconVerticalSolidList"/>
    <dgm:cxn modelId="{4C10D85F-821B-4E4B-9A02-628BF9E8EC5C}" type="presParOf" srcId="{FEC50EFB-69F8-403F-A8AF-C57FB1C03044}" destId="{399AF1B0-1796-4728-8501-805C452C1F73}" srcOrd="1" destOrd="0" presId="urn:microsoft.com/office/officeart/2018/2/layout/IconVerticalSolidList"/>
    <dgm:cxn modelId="{B080EE1E-49E4-4092-A52E-48CCB26401E7}" type="presParOf" srcId="{FEC50EFB-69F8-403F-A8AF-C57FB1C03044}" destId="{59B67DBC-C9E8-4819-B03E-539BAA8FD70E}" srcOrd="2" destOrd="0" presId="urn:microsoft.com/office/officeart/2018/2/layout/IconVerticalSolidList"/>
    <dgm:cxn modelId="{DF727630-51B6-473E-AAC0-B9995BBE12E2}" type="presParOf" srcId="{FEC50EFB-69F8-403F-A8AF-C57FB1C03044}" destId="{49DBE671-A5EA-4C34-8300-A1EE1567FB46}" srcOrd="3" destOrd="0" presId="urn:microsoft.com/office/officeart/2018/2/layout/IconVerticalSolidList"/>
    <dgm:cxn modelId="{C4D30B83-5A1B-45CF-95E7-77D85568E87A}" type="presParOf" srcId="{3AD92467-02F7-4036-AC89-DE937E5F59D8}" destId="{B7B9C35B-0104-4D49-BC4D-D34885601846}" srcOrd="1" destOrd="0" presId="urn:microsoft.com/office/officeart/2018/2/layout/IconVerticalSolidList"/>
    <dgm:cxn modelId="{9FC3B152-11DC-433B-BD20-622570D7481C}" type="presParOf" srcId="{3AD92467-02F7-4036-AC89-DE937E5F59D8}" destId="{28A77EE2-23E6-4278-A9F0-169C8C382545}" srcOrd="2" destOrd="0" presId="urn:microsoft.com/office/officeart/2018/2/layout/IconVerticalSolidList"/>
    <dgm:cxn modelId="{C3554E3F-DE95-4F4E-87BE-E7B279A576EF}" type="presParOf" srcId="{28A77EE2-23E6-4278-A9F0-169C8C382545}" destId="{B557384C-3446-47D3-A994-6A62C0F04D1D}" srcOrd="0" destOrd="0" presId="urn:microsoft.com/office/officeart/2018/2/layout/IconVerticalSolidList"/>
    <dgm:cxn modelId="{9816CEB2-0026-44D8-BA05-53C8EA2C2C13}" type="presParOf" srcId="{28A77EE2-23E6-4278-A9F0-169C8C382545}" destId="{E0A4DC24-2B72-4918-812C-DD1398E687F7}" srcOrd="1" destOrd="0" presId="urn:microsoft.com/office/officeart/2018/2/layout/IconVerticalSolidList"/>
    <dgm:cxn modelId="{3654B94D-11C0-4F60-89CF-0C3886E920CF}" type="presParOf" srcId="{28A77EE2-23E6-4278-A9F0-169C8C382545}" destId="{CEB2E0C7-A9FF-4A2F-878F-8689585BBA29}" srcOrd="2" destOrd="0" presId="urn:microsoft.com/office/officeart/2018/2/layout/IconVerticalSolidList"/>
    <dgm:cxn modelId="{AE3473A3-CBC4-4FC0-91EE-EF76BF99FD11}" type="presParOf" srcId="{28A77EE2-23E6-4278-A9F0-169C8C382545}" destId="{99779D27-5D86-474F-8E6F-FA5BD127E7D0}" srcOrd="3" destOrd="0" presId="urn:microsoft.com/office/officeart/2018/2/layout/IconVerticalSolidList"/>
    <dgm:cxn modelId="{C7F10394-D2FE-44C0-9522-FCDA8D694FDD}" type="presParOf" srcId="{3AD92467-02F7-4036-AC89-DE937E5F59D8}" destId="{06E10135-ABB5-4753-BABA-D01ADB3228CB}" srcOrd="3" destOrd="0" presId="urn:microsoft.com/office/officeart/2018/2/layout/IconVerticalSolidList"/>
    <dgm:cxn modelId="{72CC1337-CE22-4802-8B62-17468B82890C}" type="presParOf" srcId="{3AD92467-02F7-4036-AC89-DE937E5F59D8}" destId="{51786975-FC97-4AD8-8876-3DA7463EA8A0}" srcOrd="4" destOrd="0" presId="urn:microsoft.com/office/officeart/2018/2/layout/IconVerticalSolidList"/>
    <dgm:cxn modelId="{C8B838A3-9CB4-4D80-B466-E8675F7312EF}" type="presParOf" srcId="{51786975-FC97-4AD8-8876-3DA7463EA8A0}" destId="{E8041795-36DE-4DEB-9EF0-B064E16897FF}" srcOrd="0" destOrd="0" presId="urn:microsoft.com/office/officeart/2018/2/layout/IconVerticalSolidList"/>
    <dgm:cxn modelId="{F76F4014-D0CF-426E-9D3A-F7FF8452E63F}" type="presParOf" srcId="{51786975-FC97-4AD8-8876-3DA7463EA8A0}" destId="{9B9B9D55-8E57-49BD-81A1-D950DAD72AA7}" srcOrd="1" destOrd="0" presId="urn:microsoft.com/office/officeart/2018/2/layout/IconVerticalSolidList"/>
    <dgm:cxn modelId="{F7317602-7BE1-4C0B-A7E5-8C6167C38B9C}" type="presParOf" srcId="{51786975-FC97-4AD8-8876-3DA7463EA8A0}" destId="{6B7218C7-E423-45C3-93CC-272C7BDE51EF}" srcOrd="2" destOrd="0" presId="urn:microsoft.com/office/officeart/2018/2/layout/IconVerticalSolidList"/>
    <dgm:cxn modelId="{EAF5DD9C-DEB4-425E-8DE9-13A3896347D5}" type="presParOf" srcId="{51786975-FC97-4AD8-8876-3DA7463EA8A0}" destId="{88A4A10B-12BC-49DC-9EB7-FD25B4D8EB85}" srcOrd="3" destOrd="0" presId="urn:microsoft.com/office/officeart/2018/2/layout/IconVerticalSolidList"/>
    <dgm:cxn modelId="{8817C51E-14A8-41C4-9423-734E931EBF18}" type="presParOf" srcId="{3AD92467-02F7-4036-AC89-DE937E5F59D8}" destId="{BB0D5872-85DA-4509-A8ED-55F54933ED2A}" srcOrd="5" destOrd="0" presId="urn:microsoft.com/office/officeart/2018/2/layout/IconVerticalSolidList"/>
    <dgm:cxn modelId="{C6E8799F-93EC-404B-B88D-857BBE074F6C}" type="presParOf" srcId="{3AD92467-02F7-4036-AC89-DE937E5F59D8}" destId="{C4FE5381-4A99-424D-AF5F-43FF2861DBD8}" srcOrd="6" destOrd="0" presId="urn:microsoft.com/office/officeart/2018/2/layout/IconVerticalSolidList"/>
    <dgm:cxn modelId="{D2FFF749-5752-4F37-B56B-30A753C8D75C}" type="presParOf" srcId="{C4FE5381-4A99-424D-AF5F-43FF2861DBD8}" destId="{BD0BFFC4-40E1-40DC-B442-87A6CDAC2DD5}" srcOrd="0" destOrd="0" presId="urn:microsoft.com/office/officeart/2018/2/layout/IconVerticalSolidList"/>
    <dgm:cxn modelId="{BE35C1E2-2D8B-4FE2-AC2B-6DBA7AE2350E}" type="presParOf" srcId="{C4FE5381-4A99-424D-AF5F-43FF2861DBD8}" destId="{8166DDBC-84B6-4BFF-90B1-DCC55AD27904}" srcOrd="1" destOrd="0" presId="urn:microsoft.com/office/officeart/2018/2/layout/IconVerticalSolidList"/>
    <dgm:cxn modelId="{2689DAF2-03E0-437F-B4DB-72B7D320C4B8}" type="presParOf" srcId="{C4FE5381-4A99-424D-AF5F-43FF2861DBD8}" destId="{E04C5264-67CF-4814-8225-14F71919851D}" srcOrd="2" destOrd="0" presId="urn:microsoft.com/office/officeart/2018/2/layout/IconVerticalSolidList"/>
    <dgm:cxn modelId="{D5AAC51C-294A-4538-B0D3-12C9BC5EE81C}" type="presParOf" srcId="{C4FE5381-4A99-424D-AF5F-43FF2861DBD8}" destId="{8587A536-94AD-4DFC-A037-9F14755ED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4F1FEA-8BA1-42BC-BF23-B116D1A0C0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B81852B-386B-4211-87DB-95EAB1C57071}">
      <dgm:prSet/>
      <dgm:spPr/>
      <dgm:t>
        <a:bodyPr/>
        <a:lstStyle/>
        <a:p>
          <a:r>
            <a:rPr lang="cs-CZ" b="1" dirty="0">
              <a:latin typeface="Calibri" panose="020F0502020204030204" pitchFamily="34" charset="0"/>
              <a:cs typeface="Calibri" panose="020F0502020204030204" pitchFamily="34" charset="0"/>
            </a:rPr>
            <a:t>DVOUÚROVŇOVÁ VÝUKA</a:t>
          </a:r>
          <a:br>
            <a:rPr lang="cs-CZ" b="0" i="0" dirty="0"/>
          </a:br>
          <a:r>
            <a:rPr lang="cs-CZ" b="0" i="0" dirty="0"/>
            <a:t>B1 (standardní) / B2 (pokročilá)</a:t>
          </a:r>
          <a:endParaRPr lang="en-US" dirty="0"/>
        </a:p>
      </dgm:t>
    </dgm:pt>
    <dgm:pt modelId="{B0FA7949-01DD-4A23-8193-5D8B4F262C2C}" type="parTrans" cxnId="{2488C9A5-AA29-4AAE-8531-856331715847}">
      <dgm:prSet/>
      <dgm:spPr/>
      <dgm:t>
        <a:bodyPr/>
        <a:lstStyle/>
        <a:p>
          <a:endParaRPr lang="en-US"/>
        </a:p>
      </dgm:t>
    </dgm:pt>
    <dgm:pt modelId="{E3E514A3-420A-4B24-A4F8-491E27A0F68A}" type="sibTrans" cxnId="{2488C9A5-AA29-4AAE-8531-856331715847}">
      <dgm:prSet/>
      <dgm:spPr/>
      <dgm:t>
        <a:bodyPr/>
        <a:lstStyle/>
        <a:p>
          <a:endParaRPr lang="en-US"/>
        </a:p>
      </dgm:t>
    </dgm:pt>
    <dgm:pt modelId="{68D09D2C-B4DA-4317-9621-F917E3D687F6}">
      <dgm:prSet/>
      <dgm:spPr/>
      <dgm:t>
        <a:bodyPr/>
        <a:lstStyle/>
        <a:p>
          <a:r>
            <a:rPr lang="cs-CZ" b="1" dirty="0">
              <a:latin typeface="Calibri" panose="020F0502020204030204" pitchFamily="34" charset="0"/>
              <a:cs typeface="Calibri" panose="020F0502020204030204" pitchFamily="34" charset="0"/>
            </a:rPr>
            <a:t>ROZŘAZUJÍCÍ TEST</a:t>
          </a:r>
          <a:r>
            <a:rPr lang="cs-CZ" b="1" dirty="0"/>
            <a:t> </a:t>
          </a:r>
          <a:br>
            <a:rPr lang="cs-CZ" b="1" dirty="0"/>
          </a:br>
          <a:r>
            <a:rPr lang="cs-CZ" b="0" dirty="0"/>
            <a:t>odevzdat do</a:t>
          </a:r>
          <a:r>
            <a:rPr lang="cs-CZ" b="1" dirty="0"/>
            <a:t> </a:t>
          </a:r>
          <a:r>
            <a:rPr lang="cs-CZ" b="1" dirty="0">
              <a:solidFill>
                <a:srgbClr val="C00000"/>
              </a:solidFill>
            </a:rPr>
            <a:t>28. 6.</a:t>
          </a:r>
          <a:endParaRPr lang="en-US" dirty="0"/>
        </a:p>
      </dgm:t>
    </dgm:pt>
    <dgm:pt modelId="{16E69313-48E9-4E1E-B9B4-B6D51B44AEE9}" type="parTrans" cxnId="{8CDF00EA-D9A9-4C95-A0F4-8F11395194F4}">
      <dgm:prSet/>
      <dgm:spPr/>
      <dgm:t>
        <a:bodyPr/>
        <a:lstStyle/>
        <a:p>
          <a:endParaRPr lang="en-US"/>
        </a:p>
      </dgm:t>
    </dgm:pt>
    <dgm:pt modelId="{E035AD91-214D-4E89-85E1-148342C515EF}" type="sibTrans" cxnId="{8CDF00EA-D9A9-4C95-A0F4-8F11395194F4}">
      <dgm:prSet/>
      <dgm:spPr/>
      <dgm:t>
        <a:bodyPr/>
        <a:lstStyle/>
        <a:p>
          <a:endParaRPr lang="en-US"/>
        </a:p>
      </dgm:t>
    </dgm:pt>
    <dgm:pt modelId="{D2FA16FD-77B1-4E6C-B383-24A9AD34ADA2}">
      <dgm:prSet/>
      <dgm:spPr/>
      <dgm:t>
        <a:bodyPr/>
        <a:lstStyle/>
        <a:p>
          <a:r>
            <a:rPr lang="cs-CZ" b="1" i="0" dirty="0"/>
            <a:t>PŘESTUPY MEZI ÚROVNĚMI</a:t>
          </a:r>
          <a:r>
            <a:rPr lang="cs-CZ" b="0" i="0" dirty="0"/>
            <a:t> </a:t>
          </a:r>
          <a:br>
            <a:rPr lang="cs-CZ" b="0" i="0" dirty="0"/>
          </a:br>
          <a:r>
            <a:rPr lang="cs-CZ" b="0" i="0" dirty="0"/>
            <a:t>lze dle znalostí a volné kapacity v průběhu 1. pololetí</a:t>
          </a:r>
          <a:endParaRPr lang="en-US" dirty="0"/>
        </a:p>
      </dgm:t>
    </dgm:pt>
    <dgm:pt modelId="{A02EF6FC-EC8A-479C-8462-CCFEFDBA0880}" type="parTrans" cxnId="{1832819C-E842-4E60-86D6-5D64C3795AC2}">
      <dgm:prSet/>
      <dgm:spPr/>
      <dgm:t>
        <a:bodyPr/>
        <a:lstStyle/>
        <a:p>
          <a:endParaRPr lang="en-US"/>
        </a:p>
      </dgm:t>
    </dgm:pt>
    <dgm:pt modelId="{8E435C00-FD63-49C4-BF5B-4B5B89C62180}" type="sibTrans" cxnId="{1832819C-E842-4E60-86D6-5D64C3795AC2}">
      <dgm:prSet/>
      <dgm:spPr/>
      <dgm:t>
        <a:bodyPr/>
        <a:lstStyle/>
        <a:p>
          <a:endParaRPr lang="en-US"/>
        </a:p>
      </dgm:t>
    </dgm:pt>
    <dgm:pt modelId="{6CE36077-4D1A-4968-B3C9-DEF466B669C2}">
      <dgm:prSet/>
      <dgm:spPr/>
      <dgm:t>
        <a:bodyPr/>
        <a:lstStyle/>
        <a:p>
          <a:r>
            <a:rPr lang="cs-CZ" b="1" dirty="0"/>
            <a:t>VÝSLEDKY TESTU</a:t>
          </a:r>
          <a:br>
            <a:rPr lang="cs-CZ" dirty="0"/>
          </a:br>
          <a:r>
            <a:rPr lang="cs-CZ" dirty="0"/>
            <a:t>zašleme </a:t>
          </a:r>
          <a:r>
            <a:rPr lang="cs-CZ" b="1" dirty="0">
              <a:solidFill>
                <a:srgbClr val="C00000"/>
              </a:solidFill>
            </a:rPr>
            <a:t>do 1. 7.</a:t>
          </a:r>
          <a:endParaRPr lang="en-US" b="1" dirty="0">
            <a:solidFill>
              <a:srgbClr val="C00000"/>
            </a:solidFill>
          </a:endParaRPr>
        </a:p>
      </dgm:t>
    </dgm:pt>
    <dgm:pt modelId="{9809D076-8947-44BF-BEBB-5FC0EA88DE95}" type="parTrans" cxnId="{44AF4535-78AE-43BB-994A-72B63AA9B333}">
      <dgm:prSet/>
      <dgm:spPr/>
      <dgm:t>
        <a:bodyPr/>
        <a:lstStyle/>
        <a:p>
          <a:endParaRPr lang="cs-CZ"/>
        </a:p>
      </dgm:t>
    </dgm:pt>
    <dgm:pt modelId="{D0932ACA-227E-4C04-A8D9-D3B7BC5784EE}" type="sibTrans" cxnId="{44AF4535-78AE-43BB-994A-72B63AA9B333}">
      <dgm:prSet/>
      <dgm:spPr/>
      <dgm:t>
        <a:bodyPr/>
        <a:lstStyle/>
        <a:p>
          <a:endParaRPr lang="cs-CZ"/>
        </a:p>
      </dgm:t>
    </dgm:pt>
    <dgm:pt modelId="{3AD92467-02F7-4036-AC89-DE937E5F59D8}" type="pres">
      <dgm:prSet presAssocID="{514F1FEA-8BA1-42BC-BF23-B116D1A0C009}" presName="root" presStyleCnt="0">
        <dgm:presLayoutVars>
          <dgm:dir/>
          <dgm:resizeHandles val="exact"/>
        </dgm:presLayoutVars>
      </dgm:prSet>
      <dgm:spPr/>
    </dgm:pt>
    <dgm:pt modelId="{FEC50EFB-69F8-403F-A8AF-C57FB1C03044}" type="pres">
      <dgm:prSet presAssocID="{EB81852B-386B-4211-87DB-95EAB1C57071}" presName="compNode" presStyleCnt="0"/>
      <dgm:spPr/>
    </dgm:pt>
    <dgm:pt modelId="{6CDD70C2-840A-48FD-965F-669F90EBC8BF}" type="pres">
      <dgm:prSet presAssocID="{EB81852B-386B-4211-87DB-95EAB1C57071}" presName="bgRect" presStyleLbl="bgShp" presStyleIdx="0" presStyleCnt="4"/>
      <dgm:spPr/>
    </dgm:pt>
    <dgm:pt modelId="{399AF1B0-1796-4728-8501-805C452C1F73}" type="pres">
      <dgm:prSet presAssocID="{EB81852B-386B-4211-87DB-95EAB1C5707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59B67DBC-C9E8-4819-B03E-539BAA8FD70E}" type="pres">
      <dgm:prSet presAssocID="{EB81852B-386B-4211-87DB-95EAB1C57071}" presName="spaceRect" presStyleCnt="0"/>
      <dgm:spPr/>
    </dgm:pt>
    <dgm:pt modelId="{49DBE671-A5EA-4C34-8300-A1EE1567FB46}" type="pres">
      <dgm:prSet presAssocID="{EB81852B-386B-4211-87DB-95EAB1C57071}" presName="parTx" presStyleLbl="revTx" presStyleIdx="0" presStyleCnt="4">
        <dgm:presLayoutVars>
          <dgm:chMax val="0"/>
          <dgm:chPref val="0"/>
        </dgm:presLayoutVars>
      </dgm:prSet>
      <dgm:spPr/>
    </dgm:pt>
    <dgm:pt modelId="{B7B9C35B-0104-4D49-BC4D-D34885601846}" type="pres">
      <dgm:prSet presAssocID="{E3E514A3-420A-4B24-A4F8-491E27A0F68A}" presName="sibTrans" presStyleCnt="0"/>
      <dgm:spPr/>
    </dgm:pt>
    <dgm:pt modelId="{28A77EE2-23E6-4278-A9F0-169C8C382545}" type="pres">
      <dgm:prSet presAssocID="{68D09D2C-B4DA-4317-9621-F917E3D687F6}" presName="compNode" presStyleCnt="0"/>
      <dgm:spPr/>
    </dgm:pt>
    <dgm:pt modelId="{B557384C-3446-47D3-A994-6A62C0F04D1D}" type="pres">
      <dgm:prSet presAssocID="{68D09D2C-B4DA-4317-9621-F917E3D687F6}" presName="bgRect" presStyleLbl="bgShp" presStyleIdx="1" presStyleCnt="4" custLinFactNeighborX="-27613" custLinFactNeighborY="12500"/>
      <dgm:spPr/>
    </dgm:pt>
    <dgm:pt modelId="{E0A4DC24-2B72-4918-812C-DD1398E687F7}" type="pres">
      <dgm:prSet presAssocID="{68D09D2C-B4DA-4317-9621-F917E3D687F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CEB2E0C7-A9FF-4A2F-878F-8689585BBA29}" type="pres">
      <dgm:prSet presAssocID="{68D09D2C-B4DA-4317-9621-F917E3D687F6}" presName="spaceRect" presStyleCnt="0"/>
      <dgm:spPr/>
    </dgm:pt>
    <dgm:pt modelId="{99779D27-5D86-474F-8E6F-FA5BD127E7D0}" type="pres">
      <dgm:prSet presAssocID="{68D09D2C-B4DA-4317-9621-F917E3D687F6}" presName="parTx" presStyleLbl="revTx" presStyleIdx="1" presStyleCnt="4" custLinFactNeighborY="13962">
        <dgm:presLayoutVars>
          <dgm:chMax val="0"/>
          <dgm:chPref val="0"/>
        </dgm:presLayoutVars>
      </dgm:prSet>
      <dgm:spPr/>
    </dgm:pt>
    <dgm:pt modelId="{06E10135-ABB5-4753-BABA-D01ADB3228CB}" type="pres">
      <dgm:prSet presAssocID="{E035AD91-214D-4E89-85E1-148342C515EF}" presName="sibTrans" presStyleCnt="0"/>
      <dgm:spPr/>
    </dgm:pt>
    <dgm:pt modelId="{51786975-FC97-4AD8-8876-3DA7463EA8A0}" type="pres">
      <dgm:prSet presAssocID="{6CE36077-4D1A-4968-B3C9-DEF466B669C2}" presName="compNode" presStyleCnt="0"/>
      <dgm:spPr/>
    </dgm:pt>
    <dgm:pt modelId="{E8041795-36DE-4DEB-9EF0-B064E16897FF}" type="pres">
      <dgm:prSet presAssocID="{6CE36077-4D1A-4968-B3C9-DEF466B669C2}" presName="bgRect" presStyleLbl="bgShp" presStyleIdx="2" presStyleCnt="4"/>
      <dgm:spPr/>
    </dgm:pt>
    <dgm:pt modelId="{9B9B9D55-8E57-49BD-81A1-D950DAD72AA7}" type="pres">
      <dgm:prSet presAssocID="{6CE36077-4D1A-4968-B3C9-DEF466B669C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B7218C7-E423-45C3-93CC-272C7BDE51EF}" type="pres">
      <dgm:prSet presAssocID="{6CE36077-4D1A-4968-B3C9-DEF466B669C2}" presName="spaceRect" presStyleCnt="0"/>
      <dgm:spPr/>
    </dgm:pt>
    <dgm:pt modelId="{88A4A10B-12BC-49DC-9EB7-FD25B4D8EB85}" type="pres">
      <dgm:prSet presAssocID="{6CE36077-4D1A-4968-B3C9-DEF466B669C2}" presName="parTx" presStyleLbl="revTx" presStyleIdx="2" presStyleCnt="4">
        <dgm:presLayoutVars>
          <dgm:chMax val="0"/>
          <dgm:chPref val="0"/>
        </dgm:presLayoutVars>
      </dgm:prSet>
      <dgm:spPr/>
    </dgm:pt>
    <dgm:pt modelId="{BB0D5872-85DA-4509-A8ED-55F54933ED2A}" type="pres">
      <dgm:prSet presAssocID="{D0932ACA-227E-4C04-A8D9-D3B7BC5784EE}" presName="sibTrans" presStyleCnt="0"/>
      <dgm:spPr/>
    </dgm:pt>
    <dgm:pt modelId="{C4FE5381-4A99-424D-AF5F-43FF2861DBD8}" type="pres">
      <dgm:prSet presAssocID="{D2FA16FD-77B1-4E6C-B383-24A9AD34ADA2}" presName="compNode" presStyleCnt="0"/>
      <dgm:spPr/>
    </dgm:pt>
    <dgm:pt modelId="{BD0BFFC4-40E1-40DC-B442-87A6CDAC2DD5}" type="pres">
      <dgm:prSet presAssocID="{D2FA16FD-77B1-4E6C-B383-24A9AD34ADA2}" presName="bgRect" presStyleLbl="bgShp" presStyleIdx="3" presStyleCnt="4"/>
      <dgm:spPr/>
    </dgm:pt>
    <dgm:pt modelId="{8166DDBC-84B6-4BFF-90B1-DCC55AD27904}" type="pres">
      <dgm:prSet presAssocID="{D2FA16FD-77B1-4E6C-B383-24A9AD34ADA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E04C5264-67CF-4814-8225-14F71919851D}" type="pres">
      <dgm:prSet presAssocID="{D2FA16FD-77B1-4E6C-B383-24A9AD34ADA2}" presName="spaceRect" presStyleCnt="0"/>
      <dgm:spPr/>
    </dgm:pt>
    <dgm:pt modelId="{8587A536-94AD-4DFC-A037-9F14755EDCDD}" type="pres">
      <dgm:prSet presAssocID="{D2FA16FD-77B1-4E6C-B383-24A9AD34ADA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660262A-B981-4CD8-B64D-C48836F7093F}" type="presOf" srcId="{D2FA16FD-77B1-4E6C-B383-24A9AD34ADA2}" destId="{8587A536-94AD-4DFC-A037-9F14755EDCDD}" srcOrd="0" destOrd="0" presId="urn:microsoft.com/office/officeart/2018/2/layout/IconVerticalSolidList"/>
    <dgm:cxn modelId="{44AF4535-78AE-43BB-994A-72B63AA9B333}" srcId="{514F1FEA-8BA1-42BC-BF23-B116D1A0C009}" destId="{6CE36077-4D1A-4968-B3C9-DEF466B669C2}" srcOrd="2" destOrd="0" parTransId="{9809D076-8947-44BF-BEBB-5FC0EA88DE95}" sibTransId="{D0932ACA-227E-4C04-A8D9-D3B7BC5784EE}"/>
    <dgm:cxn modelId="{8DF49135-FC5B-4159-9B33-6017EAF544EC}" type="presOf" srcId="{514F1FEA-8BA1-42BC-BF23-B116D1A0C009}" destId="{3AD92467-02F7-4036-AC89-DE937E5F59D8}" srcOrd="0" destOrd="0" presId="urn:microsoft.com/office/officeart/2018/2/layout/IconVerticalSolidList"/>
    <dgm:cxn modelId="{FD17E65E-5C36-4671-8BF5-F4784C40985A}" type="presOf" srcId="{6CE36077-4D1A-4968-B3C9-DEF466B669C2}" destId="{88A4A10B-12BC-49DC-9EB7-FD25B4D8EB85}" srcOrd="0" destOrd="0" presId="urn:microsoft.com/office/officeart/2018/2/layout/IconVerticalSolidList"/>
    <dgm:cxn modelId="{1832819C-E842-4E60-86D6-5D64C3795AC2}" srcId="{514F1FEA-8BA1-42BC-BF23-B116D1A0C009}" destId="{D2FA16FD-77B1-4E6C-B383-24A9AD34ADA2}" srcOrd="3" destOrd="0" parTransId="{A02EF6FC-EC8A-479C-8462-CCFEFDBA0880}" sibTransId="{8E435C00-FD63-49C4-BF5B-4B5B89C62180}"/>
    <dgm:cxn modelId="{2488C9A5-AA29-4AAE-8531-856331715847}" srcId="{514F1FEA-8BA1-42BC-BF23-B116D1A0C009}" destId="{EB81852B-386B-4211-87DB-95EAB1C57071}" srcOrd="0" destOrd="0" parTransId="{B0FA7949-01DD-4A23-8193-5D8B4F262C2C}" sibTransId="{E3E514A3-420A-4B24-A4F8-491E27A0F68A}"/>
    <dgm:cxn modelId="{2DF40CB0-9CAC-4F44-885E-A3F788B27368}" type="presOf" srcId="{68D09D2C-B4DA-4317-9621-F917E3D687F6}" destId="{99779D27-5D86-474F-8E6F-FA5BD127E7D0}" srcOrd="0" destOrd="0" presId="urn:microsoft.com/office/officeart/2018/2/layout/IconVerticalSolidList"/>
    <dgm:cxn modelId="{EABD81C6-E522-4C75-9332-706789588A46}" type="presOf" srcId="{EB81852B-386B-4211-87DB-95EAB1C57071}" destId="{49DBE671-A5EA-4C34-8300-A1EE1567FB46}" srcOrd="0" destOrd="0" presId="urn:microsoft.com/office/officeart/2018/2/layout/IconVerticalSolidList"/>
    <dgm:cxn modelId="{8CDF00EA-D9A9-4C95-A0F4-8F11395194F4}" srcId="{514F1FEA-8BA1-42BC-BF23-B116D1A0C009}" destId="{68D09D2C-B4DA-4317-9621-F917E3D687F6}" srcOrd="1" destOrd="0" parTransId="{16E69313-48E9-4E1E-B9B4-B6D51B44AEE9}" sibTransId="{E035AD91-214D-4E89-85E1-148342C515EF}"/>
    <dgm:cxn modelId="{C3EAF05B-737A-48F6-ADE2-57D42674299D}" type="presParOf" srcId="{3AD92467-02F7-4036-AC89-DE937E5F59D8}" destId="{FEC50EFB-69F8-403F-A8AF-C57FB1C03044}" srcOrd="0" destOrd="0" presId="urn:microsoft.com/office/officeart/2018/2/layout/IconVerticalSolidList"/>
    <dgm:cxn modelId="{3CE7BC4D-AE17-49BC-9433-DE4B0938F3EC}" type="presParOf" srcId="{FEC50EFB-69F8-403F-A8AF-C57FB1C03044}" destId="{6CDD70C2-840A-48FD-965F-669F90EBC8BF}" srcOrd="0" destOrd="0" presId="urn:microsoft.com/office/officeart/2018/2/layout/IconVerticalSolidList"/>
    <dgm:cxn modelId="{4C10D85F-821B-4E4B-9A02-628BF9E8EC5C}" type="presParOf" srcId="{FEC50EFB-69F8-403F-A8AF-C57FB1C03044}" destId="{399AF1B0-1796-4728-8501-805C452C1F73}" srcOrd="1" destOrd="0" presId="urn:microsoft.com/office/officeart/2018/2/layout/IconVerticalSolidList"/>
    <dgm:cxn modelId="{B080EE1E-49E4-4092-A52E-48CCB26401E7}" type="presParOf" srcId="{FEC50EFB-69F8-403F-A8AF-C57FB1C03044}" destId="{59B67DBC-C9E8-4819-B03E-539BAA8FD70E}" srcOrd="2" destOrd="0" presId="urn:microsoft.com/office/officeart/2018/2/layout/IconVerticalSolidList"/>
    <dgm:cxn modelId="{DF727630-51B6-473E-AAC0-B9995BBE12E2}" type="presParOf" srcId="{FEC50EFB-69F8-403F-A8AF-C57FB1C03044}" destId="{49DBE671-A5EA-4C34-8300-A1EE1567FB46}" srcOrd="3" destOrd="0" presId="urn:microsoft.com/office/officeart/2018/2/layout/IconVerticalSolidList"/>
    <dgm:cxn modelId="{C4D30B83-5A1B-45CF-95E7-77D85568E87A}" type="presParOf" srcId="{3AD92467-02F7-4036-AC89-DE937E5F59D8}" destId="{B7B9C35B-0104-4D49-BC4D-D34885601846}" srcOrd="1" destOrd="0" presId="urn:microsoft.com/office/officeart/2018/2/layout/IconVerticalSolidList"/>
    <dgm:cxn modelId="{9FC3B152-11DC-433B-BD20-622570D7481C}" type="presParOf" srcId="{3AD92467-02F7-4036-AC89-DE937E5F59D8}" destId="{28A77EE2-23E6-4278-A9F0-169C8C382545}" srcOrd="2" destOrd="0" presId="urn:microsoft.com/office/officeart/2018/2/layout/IconVerticalSolidList"/>
    <dgm:cxn modelId="{C3554E3F-DE95-4F4E-87BE-E7B279A576EF}" type="presParOf" srcId="{28A77EE2-23E6-4278-A9F0-169C8C382545}" destId="{B557384C-3446-47D3-A994-6A62C0F04D1D}" srcOrd="0" destOrd="0" presId="urn:microsoft.com/office/officeart/2018/2/layout/IconVerticalSolidList"/>
    <dgm:cxn modelId="{9816CEB2-0026-44D8-BA05-53C8EA2C2C13}" type="presParOf" srcId="{28A77EE2-23E6-4278-A9F0-169C8C382545}" destId="{E0A4DC24-2B72-4918-812C-DD1398E687F7}" srcOrd="1" destOrd="0" presId="urn:microsoft.com/office/officeart/2018/2/layout/IconVerticalSolidList"/>
    <dgm:cxn modelId="{3654B94D-11C0-4F60-89CF-0C3886E920CF}" type="presParOf" srcId="{28A77EE2-23E6-4278-A9F0-169C8C382545}" destId="{CEB2E0C7-A9FF-4A2F-878F-8689585BBA29}" srcOrd="2" destOrd="0" presId="urn:microsoft.com/office/officeart/2018/2/layout/IconVerticalSolidList"/>
    <dgm:cxn modelId="{AE3473A3-CBC4-4FC0-91EE-EF76BF99FD11}" type="presParOf" srcId="{28A77EE2-23E6-4278-A9F0-169C8C382545}" destId="{99779D27-5D86-474F-8E6F-FA5BD127E7D0}" srcOrd="3" destOrd="0" presId="urn:microsoft.com/office/officeart/2018/2/layout/IconVerticalSolidList"/>
    <dgm:cxn modelId="{C7F10394-D2FE-44C0-9522-FCDA8D694FDD}" type="presParOf" srcId="{3AD92467-02F7-4036-AC89-DE937E5F59D8}" destId="{06E10135-ABB5-4753-BABA-D01ADB3228CB}" srcOrd="3" destOrd="0" presId="urn:microsoft.com/office/officeart/2018/2/layout/IconVerticalSolidList"/>
    <dgm:cxn modelId="{72CC1337-CE22-4802-8B62-17468B82890C}" type="presParOf" srcId="{3AD92467-02F7-4036-AC89-DE937E5F59D8}" destId="{51786975-FC97-4AD8-8876-3DA7463EA8A0}" srcOrd="4" destOrd="0" presId="urn:microsoft.com/office/officeart/2018/2/layout/IconVerticalSolidList"/>
    <dgm:cxn modelId="{C8B838A3-9CB4-4D80-B466-E8675F7312EF}" type="presParOf" srcId="{51786975-FC97-4AD8-8876-3DA7463EA8A0}" destId="{E8041795-36DE-4DEB-9EF0-B064E16897FF}" srcOrd="0" destOrd="0" presId="urn:microsoft.com/office/officeart/2018/2/layout/IconVerticalSolidList"/>
    <dgm:cxn modelId="{F76F4014-D0CF-426E-9D3A-F7FF8452E63F}" type="presParOf" srcId="{51786975-FC97-4AD8-8876-3DA7463EA8A0}" destId="{9B9B9D55-8E57-49BD-81A1-D950DAD72AA7}" srcOrd="1" destOrd="0" presId="urn:microsoft.com/office/officeart/2018/2/layout/IconVerticalSolidList"/>
    <dgm:cxn modelId="{F7317602-7BE1-4C0B-A7E5-8C6167C38B9C}" type="presParOf" srcId="{51786975-FC97-4AD8-8876-3DA7463EA8A0}" destId="{6B7218C7-E423-45C3-93CC-272C7BDE51EF}" srcOrd="2" destOrd="0" presId="urn:microsoft.com/office/officeart/2018/2/layout/IconVerticalSolidList"/>
    <dgm:cxn modelId="{EAF5DD9C-DEB4-425E-8DE9-13A3896347D5}" type="presParOf" srcId="{51786975-FC97-4AD8-8876-3DA7463EA8A0}" destId="{88A4A10B-12BC-49DC-9EB7-FD25B4D8EB85}" srcOrd="3" destOrd="0" presId="urn:microsoft.com/office/officeart/2018/2/layout/IconVerticalSolidList"/>
    <dgm:cxn modelId="{8817C51E-14A8-41C4-9423-734E931EBF18}" type="presParOf" srcId="{3AD92467-02F7-4036-AC89-DE937E5F59D8}" destId="{BB0D5872-85DA-4509-A8ED-55F54933ED2A}" srcOrd="5" destOrd="0" presId="urn:microsoft.com/office/officeart/2018/2/layout/IconVerticalSolidList"/>
    <dgm:cxn modelId="{C6E8799F-93EC-404B-B88D-857BBE074F6C}" type="presParOf" srcId="{3AD92467-02F7-4036-AC89-DE937E5F59D8}" destId="{C4FE5381-4A99-424D-AF5F-43FF2861DBD8}" srcOrd="6" destOrd="0" presId="urn:microsoft.com/office/officeart/2018/2/layout/IconVerticalSolidList"/>
    <dgm:cxn modelId="{D2FFF749-5752-4F37-B56B-30A753C8D75C}" type="presParOf" srcId="{C4FE5381-4A99-424D-AF5F-43FF2861DBD8}" destId="{BD0BFFC4-40E1-40DC-B442-87A6CDAC2DD5}" srcOrd="0" destOrd="0" presId="urn:microsoft.com/office/officeart/2018/2/layout/IconVerticalSolidList"/>
    <dgm:cxn modelId="{BE35C1E2-2D8B-4FE2-AC2B-6DBA7AE2350E}" type="presParOf" srcId="{C4FE5381-4A99-424D-AF5F-43FF2861DBD8}" destId="{8166DDBC-84B6-4BFF-90B1-DCC55AD27904}" srcOrd="1" destOrd="0" presId="urn:microsoft.com/office/officeart/2018/2/layout/IconVerticalSolidList"/>
    <dgm:cxn modelId="{2689DAF2-03E0-437F-B4DB-72B7D320C4B8}" type="presParOf" srcId="{C4FE5381-4A99-424D-AF5F-43FF2861DBD8}" destId="{E04C5264-67CF-4814-8225-14F71919851D}" srcOrd="2" destOrd="0" presId="urn:microsoft.com/office/officeart/2018/2/layout/IconVerticalSolidList"/>
    <dgm:cxn modelId="{D5AAC51C-294A-4538-B0D3-12C9BC5EE81C}" type="presParOf" srcId="{C4FE5381-4A99-424D-AF5F-43FF2861DBD8}" destId="{8587A536-94AD-4DFC-A037-9F14755ED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4F1FEA-8BA1-42BC-BF23-B116D1A0C0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B81852B-386B-4211-87DB-95EAB1C570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  <a:t>VÝUKA NA ÚROVNI A2</a:t>
          </a:r>
          <a:br>
            <a:rPr lang="cs-CZ" sz="1700" b="0" i="0" dirty="0"/>
          </a:br>
          <a:r>
            <a:rPr lang="cs-CZ" sz="1700" b="0" i="0" dirty="0"/>
            <a:t>není maturitní úroveň</a:t>
          </a:r>
          <a:endParaRPr lang="en-US" sz="1700" dirty="0"/>
        </a:p>
      </dgm:t>
    </dgm:pt>
    <dgm:pt modelId="{B0FA7949-01DD-4A23-8193-5D8B4F262C2C}" type="parTrans" cxnId="{2488C9A5-AA29-4AAE-8531-856331715847}">
      <dgm:prSet/>
      <dgm:spPr/>
      <dgm:t>
        <a:bodyPr/>
        <a:lstStyle/>
        <a:p>
          <a:endParaRPr lang="en-US"/>
        </a:p>
      </dgm:t>
    </dgm:pt>
    <dgm:pt modelId="{E3E514A3-420A-4B24-A4F8-491E27A0F68A}" type="sibTrans" cxnId="{2488C9A5-AA29-4AAE-8531-856331715847}">
      <dgm:prSet/>
      <dgm:spPr/>
      <dgm:t>
        <a:bodyPr/>
        <a:lstStyle/>
        <a:p>
          <a:endParaRPr lang="en-US"/>
        </a:p>
      </dgm:t>
    </dgm:pt>
    <dgm:pt modelId="{68D09D2C-B4DA-4317-9621-F917E3D687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  <a:t>VÝBĚR CIZÍHO JAZYKA DLE PRIORITY </a:t>
          </a:r>
          <a:b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700" b="1" dirty="0">
              <a:latin typeface="Calibri" panose="020F0502020204030204" pitchFamily="34" charset="0"/>
              <a:cs typeface="Calibri" panose="020F0502020204030204" pitchFamily="34" charset="0"/>
            </a:rPr>
            <a:t>ukončeno </a:t>
          </a:r>
          <a:r>
            <a:rPr lang="cs-CZ" sz="1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14. 6. </a:t>
          </a:r>
          <a:endParaRPr lang="en-US" sz="1700" dirty="0"/>
        </a:p>
      </dgm:t>
    </dgm:pt>
    <dgm:pt modelId="{16E69313-48E9-4E1E-B9B4-B6D51B44AEE9}" type="parTrans" cxnId="{8CDF00EA-D9A9-4C95-A0F4-8F11395194F4}">
      <dgm:prSet/>
      <dgm:spPr/>
      <dgm:t>
        <a:bodyPr/>
        <a:lstStyle/>
        <a:p>
          <a:endParaRPr lang="en-US"/>
        </a:p>
      </dgm:t>
    </dgm:pt>
    <dgm:pt modelId="{E035AD91-214D-4E89-85E1-148342C515EF}" type="sibTrans" cxnId="{8CDF00EA-D9A9-4C95-A0F4-8F11395194F4}">
      <dgm:prSet/>
      <dgm:spPr/>
      <dgm:t>
        <a:bodyPr/>
        <a:lstStyle/>
        <a:p>
          <a:endParaRPr lang="en-US"/>
        </a:p>
      </dgm:t>
    </dgm:pt>
    <dgm:pt modelId="{D2FA16FD-77B1-4E6C-B383-24A9AD34AD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i="0" dirty="0"/>
            <a:t>VOLBA MATURITNÍHO PŘEDMĚTU</a:t>
          </a:r>
          <a:br>
            <a:rPr lang="cs-CZ" sz="1700" b="0" i="0" dirty="0"/>
          </a:br>
          <a:r>
            <a:rPr lang="cs-CZ" sz="1700" b="0" i="0" dirty="0"/>
            <a:t>nutno si doplnit znalosti na požadovanou úroveň B1</a:t>
          </a:r>
          <a:endParaRPr lang="en-US" sz="1700" dirty="0"/>
        </a:p>
      </dgm:t>
    </dgm:pt>
    <dgm:pt modelId="{A02EF6FC-EC8A-479C-8462-CCFEFDBA0880}" type="parTrans" cxnId="{1832819C-E842-4E60-86D6-5D64C3795AC2}">
      <dgm:prSet/>
      <dgm:spPr/>
      <dgm:t>
        <a:bodyPr/>
        <a:lstStyle/>
        <a:p>
          <a:endParaRPr lang="en-US"/>
        </a:p>
      </dgm:t>
    </dgm:pt>
    <dgm:pt modelId="{8E435C00-FD63-49C4-BF5B-4B5B89C62180}" type="sibTrans" cxnId="{1832819C-E842-4E60-86D6-5D64C3795AC2}">
      <dgm:prSet/>
      <dgm:spPr/>
      <dgm:t>
        <a:bodyPr/>
        <a:lstStyle/>
        <a:p>
          <a:endParaRPr lang="en-US"/>
        </a:p>
      </dgm:t>
    </dgm:pt>
    <dgm:pt modelId="{6CE36077-4D1A-4968-B3C9-DEF466B669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VÝSLEDKY ROZŘAZENÍ</a:t>
          </a:r>
          <a:br>
            <a:rPr lang="cs-CZ" sz="1700" dirty="0"/>
          </a:br>
          <a:r>
            <a:rPr lang="cs-CZ" sz="1700" dirty="0"/>
            <a:t>zašleme </a:t>
          </a:r>
          <a:r>
            <a:rPr lang="cs-CZ" sz="1700" b="1" dirty="0">
              <a:solidFill>
                <a:srgbClr val="C00000"/>
              </a:solidFill>
            </a:rPr>
            <a:t>do</a:t>
          </a:r>
          <a:r>
            <a:rPr lang="cs-CZ" sz="1700" b="1" dirty="0"/>
            <a:t> </a:t>
          </a:r>
          <a:r>
            <a:rPr lang="cs-CZ" sz="1700" b="1" dirty="0">
              <a:solidFill>
                <a:srgbClr val="C00000"/>
              </a:solidFill>
            </a:rPr>
            <a:t>1. 7.</a:t>
          </a:r>
          <a:endParaRPr lang="en-US" sz="1700" b="1" dirty="0">
            <a:solidFill>
              <a:srgbClr val="C00000"/>
            </a:solidFill>
          </a:endParaRPr>
        </a:p>
      </dgm:t>
    </dgm:pt>
    <dgm:pt modelId="{9809D076-8947-44BF-BEBB-5FC0EA88DE95}" type="parTrans" cxnId="{44AF4535-78AE-43BB-994A-72B63AA9B333}">
      <dgm:prSet/>
      <dgm:spPr/>
      <dgm:t>
        <a:bodyPr/>
        <a:lstStyle/>
        <a:p>
          <a:endParaRPr lang="cs-CZ"/>
        </a:p>
      </dgm:t>
    </dgm:pt>
    <dgm:pt modelId="{D0932ACA-227E-4C04-A8D9-D3B7BC5784EE}" type="sibTrans" cxnId="{44AF4535-78AE-43BB-994A-72B63AA9B333}">
      <dgm:prSet/>
      <dgm:spPr/>
      <dgm:t>
        <a:bodyPr/>
        <a:lstStyle/>
        <a:p>
          <a:endParaRPr lang="cs-CZ"/>
        </a:p>
      </dgm:t>
    </dgm:pt>
    <dgm:pt modelId="{585DB836-694E-4D3F-A348-5A8F3618B6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PLÁNUJEME OTEVŘÍT SKUPINY</a:t>
          </a:r>
          <a:br>
            <a:rPr lang="cs-CZ" sz="1700" dirty="0"/>
          </a:br>
          <a:r>
            <a:rPr lang="cs-CZ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2x ŠPJ, 1x FRJ, 2x NEJ, 1x RUJ</a:t>
          </a:r>
          <a:endParaRPr lang="en-US" sz="1700" dirty="0"/>
        </a:p>
      </dgm:t>
    </dgm:pt>
    <dgm:pt modelId="{7D5B3276-80FC-4CEE-8941-A72DEAAEABEE}" type="parTrans" cxnId="{C29F1B00-CD9B-44DD-9256-8AD6FE327C92}">
      <dgm:prSet/>
      <dgm:spPr/>
      <dgm:t>
        <a:bodyPr/>
        <a:lstStyle/>
        <a:p>
          <a:endParaRPr lang="cs-CZ"/>
        </a:p>
      </dgm:t>
    </dgm:pt>
    <dgm:pt modelId="{2435BD75-7C2F-4057-816F-FB23BB2F8D4E}" type="sibTrans" cxnId="{C29F1B00-CD9B-44DD-9256-8AD6FE327C92}">
      <dgm:prSet/>
      <dgm:spPr/>
      <dgm:t>
        <a:bodyPr/>
        <a:lstStyle/>
        <a:p>
          <a:endParaRPr lang="cs-CZ"/>
        </a:p>
      </dgm:t>
    </dgm:pt>
    <dgm:pt modelId="{3AD92467-02F7-4036-AC89-DE937E5F59D8}" type="pres">
      <dgm:prSet presAssocID="{514F1FEA-8BA1-42BC-BF23-B116D1A0C009}" presName="root" presStyleCnt="0">
        <dgm:presLayoutVars>
          <dgm:dir/>
          <dgm:resizeHandles val="exact"/>
        </dgm:presLayoutVars>
      </dgm:prSet>
      <dgm:spPr/>
    </dgm:pt>
    <dgm:pt modelId="{FEC50EFB-69F8-403F-A8AF-C57FB1C03044}" type="pres">
      <dgm:prSet presAssocID="{EB81852B-386B-4211-87DB-95EAB1C57071}" presName="compNode" presStyleCnt="0"/>
      <dgm:spPr/>
    </dgm:pt>
    <dgm:pt modelId="{6CDD70C2-840A-48FD-965F-669F90EBC8BF}" type="pres">
      <dgm:prSet presAssocID="{EB81852B-386B-4211-87DB-95EAB1C57071}" presName="bgRect" presStyleLbl="bgShp" presStyleIdx="0" presStyleCnt="5"/>
      <dgm:spPr/>
    </dgm:pt>
    <dgm:pt modelId="{399AF1B0-1796-4728-8501-805C452C1F73}" type="pres">
      <dgm:prSet presAssocID="{EB81852B-386B-4211-87DB-95EAB1C57071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59B67DBC-C9E8-4819-B03E-539BAA8FD70E}" type="pres">
      <dgm:prSet presAssocID="{EB81852B-386B-4211-87DB-95EAB1C57071}" presName="spaceRect" presStyleCnt="0"/>
      <dgm:spPr/>
    </dgm:pt>
    <dgm:pt modelId="{49DBE671-A5EA-4C34-8300-A1EE1567FB46}" type="pres">
      <dgm:prSet presAssocID="{EB81852B-386B-4211-87DB-95EAB1C57071}" presName="parTx" presStyleLbl="revTx" presStyleIdx="0" presStyleCnt="5">
        <dgm:presLayoutVars>
          <dgm:chMax val="0"/>
          <dgm:chPref val="0"/>
        </dgm:presLayoutVars>
      </dgm:prSet>
      <dgm:spPr/>
    </dgm:pt>
    <dgm:pt modelId="{B7B9C35B-0104-4D49-BC4D-D34885601846}" type="pres">
      <dgm:prSet presAssocID="{E3E514A3-420A-4B24-A4F8-491E27A0F68A}" presName="sibTrans" presStyleCnt="0"/>
      <dgm:spPr/>
    </dgm:pt>
    <dgm:pt modelId="{3303CC12-939B-4456-AE68-6B852D000CE7}" type="pres">
      <dgm:prSet presAssocID="{585DB836-694E-4D3F-A348-5A8F3618B67C}" presName="compNode" presStyleCnt="0"/>
      <dgm:spPr/>
    </dgm:pt>
    <dgm:pt modelId="{CA15AE3C-5508-4E22-A50E-4961BA63433A}" type="pres">
      <dgm:prSet presAssocID="{585DB836-694E-4D3F-A348-5A8F3618B67C}" presName="bgRect" presStyleLbl="bgShp" presStyleIdx="1" presStyleCnt="5"/>
      <dgm:spPr/>
    </dgm:pt>
    <dgm:pt modelId="{763E3894-A6AC-4385-A85A-298E350F6253}" type="pres">
      <dgm:prSet presAssocID="{585DB836-694E-4D3F-A348-5A8F3618B67C}" presName="iconRect" presStyleLbl="node1" presStyleIdx="1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upina žen se souvislou výplní"/>
        </a:ext>
      </dgm:extLst>
    </dgm:pt>
    <dgm:pt modelId="{96E5E687-3D97-4749-806F-8B4CF704C401}" type="pres">
      <dgm:prSet presAssocID="{585DB836-694E-4D3F-A348-5A8F3618B67C}" presName="spaceRect" presStyleCnt="0"/>
      <dgm:spPr/>
    </dgm:pt>
    <dgm:pt modelId="{B8C25C2D-9126-477D-B334-FD27D73E7C76}" type="pres">
      <dgm:prSet presAssocID="{585DB836-694E-4D3F-A348-5A8F3618B67C}" presName="parTx" presStyleLbl="revTx" presStyleIdx="1" presStyleCnt="5">
        <dgm:presLayoutVars>
          <dgm:chMax val="0"/>
          <dgm:chPref val="0"/>
        </dgm:presLayoutVars>
      </dgm:prSet>
      <dgm:spPr/>
    </dgm:pt>
    <dgm:pt modelId="{50554BB8-0359-4CAA-A88A-FFDA128A511C}" type="pres">
      <dgm:prSet presAssocID="{2435BD75-7C2F-4057-816F-FB23BB2F8D4E}" presName="sibTrans" presStyleCnt="0"/>
      <dgm:spPr/>
    </dgm:pt>
    <dgm:pt modelId="{28A77EE2-23E6-4278-A9F0-169C8C382545}" type="pres">
      <dgm:prSet presAssocID="{68D09D2C-B4DA-4317-9621-F917E3D687F6}" presName="compNode" presStyleCnt="0"/>
      <dgm:spPr/>
    </dgm:pt>
    <dgm:pt modelId="{B557384C-3446-47D3-A994-6A62C0F04D1D}" type="pres">
      <dgm:prSet presAssocID="{68D09D2C-B4DA-4317-9621-F917E3D687F6}" presName="bgRect" presStyleLbl="bgShp" presStyleIdx="2" presStyleCnt="5"/>
      <dgm:spPr/>
    </dgm:pt>
    <dgm:pt modelId="{E0A4DC24-2B72-4918-812C-DD1398E687F7}" type="pres">
      <dgm:prSet presAssocID="{68D09D2C-B4DA-4317-9621-F917E3D687F6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CEB2E0C7-A9FF-4A2F-878F-8689585BBA29}" type="pres">
      <dgm:prSet presAssocID="{68D09D2C-B4DA-4317-9621-F917E3D687F6}" presName="spaceRect" presStyleCnt="0"/>
      <dgm:spPr/>
    </dgm:pt>
    <dgm:pt modelId="{99779D27-5D86-474F-8E6F-FA5BD127E7D0}" type="pres">
      <dgm:prSet presAssocID="{68D09D2C-B4DA-4317-9621-F917E3D687F6}" presName="parTx" presStyleLbl="revTx" presStyleIdx="2" presStyleCnt="5">
        <dgm:presLayoutVars>
          <dgm:chMax val="0"/>
          <dgm:chPref val="0"/>
        </dgm:presLayoutVars>
      </dgm:prSet>
      <dgm:spPr/>
    </dgm:pt>
    <dgm:pt modelId="{06E10135-ABB5-4753-BABA-D01ADB3228CB}" type="pres">
      <dgm:prSet presAssocID="{E035AD91-214D-4E89-85E1-148342C515EF}" presName="sibTrans" presStyleCnt="0"/>
      <dgm:spPr/>
    </dgm:pt>
    <dgm:pt modelId="{51786975-FC97-4AD8-8876-3DA7463EA8A0}" type="pres">
      <dgm:prSet presAssocID="{6CE36077-4D1A-4968-B3C9-DEF466B669C2}" presName="compNode" presStyleCnt="0"/>
      <dgm:spPr/>
    </dgm:pt>
    <dgm:pt modelId="{E8041795-36DE-4DEB-9EF0-B064E16897FF}" type="pres">
      <dgm:prSet presAssocID="{6CE36077-4D1A-4968-B3C9-DEF466B669C2}" presName="bgRect" presStyleLbl="bgShp" presStyleIdx="3" presStyleCnt="5"/>
      <dgm:spPr/>
    </dgm:pt>
    <dgm:pt modelId="{9B9B9D55-8E57-49BD-81A1-D950DAD72AA7}" type="pres">
      <dgm:prSet presAssocID="{6CE36077-4D1A-4968-B3C9-DEF466B669C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B7218C7-E423-45C3-93CC-272C7BDE51EF}" type="pres">
      <dgm:prSet presAssocID="{6CE36077-4D1A-4968-B3C9-DEF466B669C2}" presName="spaceRect" presStyleCnt="0"/>
      <dgm:spPr/>
    </dgm:pt>
    <dgm:pt modelId="{88A4A10B-12BC-49DC-9EB7-FD25B4D8EB85}" type="pres">
      <dgm:prSet presAssocID="{6CE36077-4D1A-4968-B3C9-DEF466B669C2}" presName="parTx" presStyleLbl="revTx" presStyleIdx="3" presStyleCnt="5">
        <dgm:presLayoutVars>
          <dgm:chMax val="0"/>
          <dgm:chPref val="0"/>
        </dgm:presLayoutVars>
      </dgm:prSet>
      <dgm:spPr/>
    </dgm:pt>
    <dgm:pt modelId="{BB0D5872-85DA-4509-A8ED-55F54933ED2A}" type="pres">
      <dgm:prSet presAssocID="{D0932ACA-227E-4C04-A8D9-D3B7BC5784EE}" presName="sibTrans" presStyleCnt="0"/>
      <dgm:spPr/>
    </dgm:pt>
    <dgm:pt modelId="{C4FE5381-4A99-424D-AF5F-43FF2861DBD8}" type="pres">
      <dgm:prSet presAssocID="{D2FA16FD-77B1-4E6C-B383-24A9AD34ADA2}" presName="compNode" presStyleCnt="0"/>
      <dgm:spPr/>
    </dgm:pt>
    <dgm:pt modelId="{BD0BFFC4-40E1-40DC-B442-87A6CDAC2DD5}" type="pres">
      <dgm:prSet presAssocID="{D2FA16FD-77B1-4E6C-B383-24A9AD34ADA2}" presName="bgRect" presStyleLbl="bgShp" presStyleIdx="4" presStyleCnt="5"/>
      <dgm:spPr/>
    </dgm:pt>
    <dgm:pt modelId="{8166DDBC-84B6-4BFF-90B1-DCC55AD27904}" type="pres">
      <dgm:prSet presAssocID="{D2FA16FD-77B1-4E6C-B383-24A9AD34ADA2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E04C5264-67CF-4814-8225-14F71919851D}" type="pres">
      <dgm:prSet presAssocID="{D2FA16FD-77B1-4E6C-B383-24A9AD34ADA2}" presName="spaceRect" presStyleCnt="0"/>
      <dgm:spPr/>
    </dgm:pt>
    <dgm:pt modelId="{8587A536-94AD-4DFC-A037-9F14755EDCDD}" type="pres">
      <dgm:prSet presAssocID="{D2FA16FD-77B1-4E6C-B383-24A9AD34ADA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29F1B00-CD9B-44DD-9256-8AD6FE327C92}" srcId="{514F1FEA-8BA1-42BC-BF23-B116D1A0C009}" destId="{585DB836-694E-4D3F-A348-5A8F3618B67C}" srcOrd="1" destOrd="0" parTransId="{7D5B3276-80FC-4CEE-8941-A72DEAAEABEE}" sibTransId="{2435BD75-7C2F-4057-816F-FB23BB2F8D4E}"/>
    <dgm:cxn modelId="{14C8D206-A032-429E-A3A0-A129B4EC2933}" type="presOf" srcId="{68D09D2C-B4DA-4317-9621-F917E3D687F6}" destId="{99779D27-5D86-474F-8E6F-FA5BD127E7D0}" srcOrd="0" destOrd="0" presId="urn:microsoft.com/office/officeart/2018/2/layout/IconVerticalSolidList"/>
    <dgm:cxn modelId="{44AF4535-78AE-43BB-994A-72B63AA9B333}" srcId="{514F1FEA-8BA1-42BC-BF23-B116D1A0C009}" destId="{6CE36077-4D1A-4968-B3C9-DEF466B669C2}" srcOrd="3" destOrd="0" parTransId="{9809D076-8947-44BF-BEBB-5FC0EA88DE95}" sibTransId="{D0932ACA-227E-4C04-A8D9-D3B7BC5784EE}"/>
    <dgm:cxn modelId="{A478703A-4A69-4B06-BD20-7260473A0100}" type="presOf" srcId="{6CE36077-4D1A-4968-B3C9-DEF466B669C2}" destId="{88A4A10B-12BC-49DC-9EB7-FD25B4D8EB85}" srcOrd="0" destOrd="0" presId="urn:microsoft.com/office/officeart/2018/2/layout/IconVerticalSolidList"/>
    <dgm:cxn modelId="{C0D83567-DCBD-4263-AE0C-ABB81949616B}" type="presOf" srcId="{514F1FEA-8BA1-42BC-BF23-B116D1A0C009}" destId="{3AD92467-02F7-4036-AC89-DE937E5F59D8}" srcOrd="0" destOrd="0" presId="urn:microsoft.com/office/officeart/2018/2/layout/IconVerticalSolidList"/>
    <dgm:cxn modelId="{1832819C-E842-4E60-86D6-5D64C3795AC2}" srcId="{514F1FEA-8BA1-42BC-BF23-B116D1A0C009}" destId="{D2FA16FD-77B1-4E6C-B383-24A9AD34ADA2}" srcOrd="4" destOrd="0" parTransId="{A02EF6FC-EC8A-479C-8462-CCFEFDBA0880}" sibTransId="{8E435C00-FD63-49C4-BF5B-4B5B89C62180}"/>
    <dgm:cxn modelId="{2488C9A5-AA29-4AAE-8531-856331715847}" srcId="{514F1FEA-8BA1-42BC-BF23-B116D1A0C009}" destId="{EB81852B-386B-4211-87DB-95EAB1C57071}" srcOrd="0" destOrd="0" parTransId="{B0FA7949-01DD-4A23-8193-5D8B4F262C2C}" sibTransId="{E3E514A3-420A-4B24-A4F8-491E27A0F68A}"/>
    <dgm:cxn modelId="{02C152BA-0435-45E3-AFD4-49544A3E2332}" type="presOf" srcId="{585DB836-694E-4D3F-A348-5A8F3618B67C}" destId="{B8C25C2D-9126-477D-B334-FD27D73E7C76}" srcOrd="0" destOrd="0" presId="urn:microsoft.com/office/officeart/2018/2/layout/IconVerticalSolidList"/>
    <dgm:cxn modelId="{25FA49E9-5C57-4364-8A05-91624CF6E879}" type="presOf" srcId="{EB81852B-386B-4211-87DB-95EAB1C57071}" destId="{49DBE671-A5EA-4C34-8300-A1EE1567FB46}" srcOrd="0" destOrd="0" presId="urn:microsoft.com/office/officeart/2018/2/layout/IconVerticalSolidList"/>
    <dgm:cxn modelId="{8CDF00EA-D9A9-4C95-A0F4-8F11395194F4}" srcId="{514F1FEA-8BA1-42BC-BF23-B116D1A0C009}" destId="{68D09D2C-B4DA-4317-9621-F917E3D687F6}" srcOrd="2" destOrd="0" parTransId="{16E69313-48E9-4E1E-B9B4-B6D51B44AEE9}" sibTransId="{E035AD91-214D-4E89-85E1-148342C515EF}"/>
    <dgm:cxn modelId="{C3234CF1-1E50-4C07-AAEC-2C5720EE16D1}" type="presOf" srcId="{D2FA16FD-77B1-4E6C-B383-24A9AD34ADA2}" destId="{8587A536-94AD-4DFC-A037-9F14755EDCDD}" srcOrd="0" destOrd="0" presId="urn:microsoft.com/office/officeart/2018/2/layout/IconVerticalSolidList"/>
    <dgm:cxn modelId="{B328117F-72F1-419B-AC8B-9B9749C1A594}" type="presParOf" srcId="{3AD92467-02F7-4036-AC89-DE937E5F59D8}" destId="{FEC50EFB-69F8-403F-A8AF-C57FB1C03044}" srcOrd="0" destOrd="0" presId="urn:microsoft.com/office/officeart/2018/2/layout/IconVerticalSolidList"/>
    <dgm:cxn modelId="{47B065BA-B0E7-4C47-BF5C-76D6ABAF92FC}" type="presParOf" srcId="{FEC50EFB-69F8-403F-A8AF-C57FB1C03044}" destId="{6CDD70C2-840A-48FD-965F-669F90EBC8BF}" srcOrd="0" destOrd="0" presId="urn:microsoft.com/office/officeart/2018/2/layout/IconVerticalSolidList"/>
    <dgm:cxn modelId="{0E640388-63AC-42D0-8B3B-ABFC3BCCEF7B}" type="presParOf" srcId="{FEC50EFB-69F8-403F-A8AF-C57FB1C03044}" destId="{399AF1B0-1796-4728-8501-805C452C1F73}" srcOrd="1" destOrd="0" presId="urn:microsoft.com/office/officeart/2018/2/layout/IconVerticalSolidList"/>
    <dgm:cxn modelId="{6D48ADB1-CBDD-4C17-82DA-45B81A65CA3E}" type="presParOf" srcId="{FEC50EFB-69F8-403F-A8AF-C57FB1C03044}" destId="{59B67DBC-C9E8-4819-B03E-539BAA8FD70E}" srcOrd="2" destOrd="0" presId="urn:microsoft.com/office/officeart/2018/2/layout/IconVerticalSolidList"/>
    <dgm:cxn modelId="{8157798E-3BA0-46DB-8489-E42A56038211}" type="presParOf" srcId="{FEC50EFB-69F8-403F-A8AF-C57FB1C03044}" destId="{49DBE671-A5EA-4C34-8300-A1EE1567FB46}" srcOrd="3" destOrd="0" presId="urn:microsoft.com/office/officeart/2018/2/layout/IconVerticalSolidList"/>
    <dgm:cxn modelId="{8EF16354-3F43-4451-9209-E007DD67C197}" type="presParOf" srcId="{3AD92467-02F7-4036-AC89-DE937E5F59D8}" destId="{B7B9C35B-0104-4D49-BC4D-D34885601846}" srcOrd="1" destOrd="0" presId="urn:microsoft.com/office/officeart/2018/2/layout/IconVerticalSolidList"/>
    <dgm:cxn modelId="{709BE65E-8B57-4CA3-BDBE-1CFFC5215899}" type="presParOf" srcId="{3AD92467-02F7-4036-AC89-DE937E5F59D8}" destId="{3303CC12-939B-4456-AE68-6B852D000CE7}" srcOrd="2" destOrd="0" presId="urn:microsoft.com/office/officeart/2018/2/layout/IconVerticalSolidList"/>
    <dgm:cxn modelId="{A3FBAC81-FA4A-409E-BB92-8015D0124E03}" type="presParOf" srcId="{3303CC12-939B-4456-AE68-6B852D000CE7}" destId="{CA15AE3C-5508-4E22-A50E-4961BA63433A}" srcOrd="0" destOrd="0" presId="urn:microsoft.com/office/officeart/2018/2/layout/IconVerticalSolidList"/>
    <dgm:cxn modelId="{030E430C-AFE9-4A23-900A-46E9FE9BB442}" type="presParOf" srcId="{3303CC12-939B-4456-AE68-6B852D000CE7}" destId="{763E3894-A6AC-4385-A85A-298E350F6253}" srcOrd="1" destOrd="0" presId="urn:microsoft.com/office/officeart/2018/2/layout/IconVerticalSolidList"/>
    <dgm:cxn modelId="{9B9987F6-90A3-41E6-8F02-53338A1AA3F3}" type="presParOf" srcId="{3303CC12-939B-4456-AE68-6B852D000CE7}" destId="{96E5E687-3D97-4749-806F-8B4CF704C401}" srcOrd="2" destOrd="0" presId="urn:microsoft.com/office/officeart/2018/2/layout/IconVerticalSolidList"/>
    <dgm:cxn modelId="{923D853C-8404-4E25-856C-B782309CFFD4}" type="presParOf" srcId="{3303CC12-939B-4456-AE68-6B852D000CE7}" destId="{B8C25C2D-9126-477D-B334-FD27D73E7C76}" srcOrd="3" destOrd="0" presId="urn:microsoft.com/office/officeart/2018/2/layout/IconVerticalSolidList"/>
    <dgm:cxn modelId="{45D23DB8-6E0C-4BFE-8B4B-EF0A143B3D35}" type="presParOf" srcId="{3AD92467-02F7-4036-AC89-DE937E5F59D8}" destId="{50554BB8-0359-4CAA-A88A-FFDA128A511C}" srcOrd="3" destOrd="0" presId="urn:microsoft.com/office/officeart/2018/2/layout/IconVerticalSolidList"/>
    <dgm:cxn modelId="{33A5FF3D-9A8B-47F8-960E-8DFEF97BF461}" type="presParOf" srcId="{3AD92467-02F7-4036-AC89-DE937E5F59D8}" destId="{28A77EE2-23E6-4278-A9F0-169C8C382545}" srcOrd="4" destOrd="0" presId="urn:microsoft.com/office/officeart/2018/2/layout/IconVerticalSolidList"/>
    <dgm:cxn modelId="{70E251C6-8691-4EB9-AFE7-BAA4DCF2F313}" type="presParOf" srcId="{28A77EE2-23E6-4278-A9F0-169C8C382545}" destId="{B557384C-3446-47D3-A994-6A62C0F04D1D}" srcOrd="0" destOrd="0" presId="urn:microsoft.com/office/officeart/2018/2/layout/IconVerticalSolidList"/>
    <dgm:cxn modelId="{9BD78AE6-0675-4D6E-A123-4B98DEDEBC6A}" type="presParOf" srcId="{28A77EE2-23E6-4278-A9F0-169C8C382545}" destId="{E0A4DC24-2B72-4918-812C-DD1398E687F7}" srcOrd="1" destOrd="0" presId="urn:microsoft.com/office/officeart/2018/2/layout/IconVerticalSolidList"/>
    <dgm:cxn modelId="{BFFD7775-8A6E-47B5-8FC0-7DA05F78ADD8}" type="presParOf" srcId="{28A77EE2-23E6-4278-A9F0-169C8C382545}" destId="{CEB2E0C7-A9FF-4A2F-878F-8689585BBA29}" srcOrd="2" destOrd="0" presId="urn:microsoft.com/office/officeart/2018/2/layout/IconVerticalSolidList"/>
    <dgm:cxn modelId="{26FA795E-BB8A-4641-99C0-F7C1025B2B6E}" type="presParOf" srcId="{28A77EE2-23E6-4278-A9F0-169C8C382545}" destId="{99779D27-5D86-474F-8E6F-FA5BD127E7D0}" srcOrd="3" destOrd="0" presId="urn:microsoft.com/office/officeart/2018/2/layout/IconVerticalSolidList"/>
    <dgm:cxn modelId="{2517CFFE-A707-42A7-A128-7F400A7C6266}" type="presParOf" srcId="{3AD92467-02F7-4036-AC89-DE937E5F59D8}" destId="{06E10135-ABB5-4753-BABA-D01ADB3228CB}" srcOrd="5" destOrd="0" presId="urn:microsoft.com/office/officeart/2018/2/layout/IconVerticalSolidList"/>
    <dgm:cxn modelId="{4B485CF6-682A-40F0-8CAB-AB633E53B62A}" type="presParOf" srcId="{3AD92467-02F7-4036-AC89-DE937E5F59D8}" destId="{51786975-FC97-4AD8-8876-3DA7463EA8A0}" srcOrd="6" destOrd="0" presId="urn:microsoft.com/office/officeart/2018/2/layout/IconVerticalSolidList"/>
    <dgm:cxn modelId="{665CDA92-B512-401A-A5A5-12F89D115D55}" type="presParOf" srcId="{51786975-FC97-4AD8-8876-3DA7463EA8A0}" destId="{E8041795-36DE-4DEB-9EF0-B064E16897FF}" srcOrd="0" destOrd="0" presId="urn:microsoft.com/office/officeart/2018/2/layout/IconVerticalSolidList"/>
    <dgm:cxn modelId="{797BA5CA-D469-4419-A9FF-7E58B1A238E6}" type="presParOf" srcId="{51786975-FC97-4AD8-8876-3DA7463EA8A0}" destId="{9B9B9D55-8E57-49BD-81A1-D950DAD72AA7}" srcOrd="1" destOrd="0" presId="urn:microsoft.com/office/officeart/2018/2/layout/IconVerticalSolidList"/>
    <dgm:cxn modelId="{B9AFE04D-79A4-4785-8D1B-B87031E3B29F}" type="presParOf" srcId="{51786975-FC97-4AD8-8876-3DA7463EA8A0}" destId="{6B7218C7-E423-45C3-93CC-272C7BDE51EF}" srcOrd="2" destOrd="0" presId="urn:microsoft.com/office/officeart/2018/2/layout/IconVerticalSolidList"/>
    <dgm:cxn modelId="{B6D04FF8-5A02-4BEE-BCD0-E7317D7DFA20}" type="presParOf" srcId="{51786975-FC97-4AD8-8876-3DA7463EA8A0}" destId="{88A4A10B-12BC-49DC-9EB7-FD25B4D8EB85}" srcOrd="3" destOrd="0" presId="urn:microsoft.com/office/officeart/2018/2/layout/IconVerticalSolidList"/>
    <dgm:cxn modelId="{F2C93025-7613-4593-8590-42E86F26852D}" type="presParOf" srcId="{3AD92467-02F7-4036-AC89-DE937E5F59D8}" destId="{BB0D5872-85DA-4509-A8ED-55F54933ED2A}" srcOrd="7" destOrd="0" presId="urn:microsoft.com/office/officeart/2018/2/layout/IconVerticalSolidList"/>
    <dgm:cxn modelId="{1069A6EB-475E-4178-BAE7-D8C3A9E638E6}" type="presParOf" srcId="{3AD92467-02F7-4036-AC89-DE937E5F59D8}" destId="{C4FE5381-4A99-424D-AF5F-43FF2861DBD8}" srcOrd="8" destOrd="0" presId="urn:microsoft.com/office/officeart/2018/2/layout/IconVerticalSolidList"/>
    <dgm:cxn modelId="{8A200D48-E66A-41E8-8EC9-092DA8D61AC8}" type="presParOf" srcId="{C4FE5381-4A99-424D-AF5F-43FF2861DBD8}" destId="{BD0BFFC4-40E1-40DC-B442-87A6CDAC2DD5}" srcOrd="0" destOrd="0" presId="urn:microsoft.com/office/officeart/2018/2/layout/IconVerticalSolidList"/>
    <dgm:cxn modelId="{F178652D-BE20-4C14-A550-76079B76B6DA}" type="presParOf" srcId="{C4FE5381-4A99-424D-AF5F-43FF2861DBD8}" destId="{8166DDBC-84B6-4BFF-90B1-DCC55AD27904}" srcOrd="1" destOrd="0" presId="urn:microsoft.com/office/officeart/2018/2/layout/IconVerticalSolidList"/>
    <dgm:cxn modelId="{8C3E5AAF-FE3B-4346-8CC3-FA1AF99554E2}" type="presParOf" srcId="{C4FE5381-4A99-424D-AF5F-43FF2861DBD8}" destId="{E04C5264-67CF-4814-8225-14F71919851D}" srcOrd="2" destOrd="0" presId="urn:microsoft.com/office/officeart/2018/2/layout/IconVerticalSolidList"/>
    <dgm:cxn modelId="{47E9D7D5-5967-4C7F-97D1-50979EF490A5}" type="presParOf" srcId="{C4FE5381-4A99-424D-AF5F-43FF2861DBD8}" destId="{8587A536-94AD-4DFC-A037-9F14755ED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4F1FEA-8BA1-42BC-BF23-B116D1A0C0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B81852B-386B-4211-87DB-95EAB1C570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  <a:t>VÝUKA NA ÚROVNI A2</a:t>
          </a:r>
          <a:br>
            <a:rPr lang="cs-CZ" sz="1700" b="0" i="0" dirty="0"/>
          </a:br>
          <a:r>
            <a:rPr lang="cs-CZ" sz="1700" b="0" i="0" dirty="0"/>
            <a:t>není maturitní úroveň</a:t>
          </a:r>
          <a:endParaRPr lang="en-US" sz="1700" dirty="0"/>
        </a:p>
      </dgm:t>
    </dgm:pt>
    <dgm:pt modelId="{B0FA7949-01DD-4A23-8193-5D8B4F262C2C}" type="parTrans" cxnId="{2488C9A5-AA29-4AAE-8531-856331715847}">
      <dgm:prSet/>
      <dgm:spPr/>
      <dgm:t>
        <a:bodyPr/>
        <a:lstStyle/>
        <a:p>
          <a:endParaRPr lang="en-US"/>
        </a:p>
      </dgm:t>
    </dgm:pt>
    <dgm:pt modelId="{E3E514A3-420A-4B24-A4F8-491E27A0F68A}" type="sibTrans" cxnId="{2488C9A5-AA29-4AAE-8531-856331715847}">
      <dgm:prSet/>
      <dgm:spPr/>
      <dgm:t>
        <a:bodyPr/>
        <a:lstStyle/>
        <a:p>
          <a:endParaRPr lang="en-US"/>
        </a:p>
      </dgm:t>
    </dgm:pt>
    <dgm:pt modelId="{68D09D2C-B4DA-4317-9621-F917E3D687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  <a:t>VÝBĚR CIZÍHO JAZYKA DLE PRIORITY </a:t>
          </a:r>
          <a:br>
            <a:rPr lang="cs-CZ" sz="22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700" b="1" dirty="0">
              <a:latin typeface="Calibri" panose="020F0502020204030204" pitchFamily="34" charset="0"/>
              <a:cs typeface="Calibri" panose="020F0502020204030204" pitchFamily="34" charset="0"/>
            </a:rPr>
            <a:t>ODEVZDAT DO </a:t>
          </a:r>
          <a:r>
            <a:rPr lang="cs-CZ" sz="1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28. 6. </a:t>
          </a:r>
          <a:endParaRPr lang="en-US" sz="1700" dirty="0"/>
        </a:p>
      </dgm:t>
    </dgm:pt>
    <dgm:pt modelId="{16E69313-48E9-4E1E-B9B4-B6D51B44AEE9}" type="parTrans" cxnId="{8CDF00EA-D9A9-4C95-A0F4-8F11395194F4}">
      <dgm:prSet/>
      <dgm:spPr/>
      <dgm:t>
        <a:bodyPr/>
        <a:lstStyle/>
        <a:p>
          <a:endParaRPr lang="en-US"/>
        </a:p>
      </dgm:t>
    </dgm:pt>
    <dgm:pt modelId="{E035AD91-214D-4E89-85E1-148342C515EF}" type="sibTrans" cxnId="{8CDF00EA-D9A9-4C95-A0F4-8F11395194F4}">
      <dgm:prSet/>
      <dgm:spPr/>
      <dgm:t>
        <a:bodyPr/>
        <a:lstStyle/>
        <a:p>
          <a:endParaRPr lang="en-US"/>
        </a:p>
      </dgm:t>
    </dgm:pt>
    <dgm:pt modelId="{D2FA16FD-77B1-4E6C-B383-24A9AD34AD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i="0" dirty="0"/>
            <a:t>VOLBA MATURITNÍHO PŘEDMĚTU</a:t>
          </a:r>
          <a:br>
            <a:rPr lang="cs-CZ" sz="1700" b="0" i="0" dirty="0"/>
          </a:br>
          <a:r>
            <a:rPr lang="cs-CZ" sz="1700" b="0" i="0" dirty="0"/>
            <a:t>nutno si doplnit znalosti na požadovanou úroveň B1</a:t>
          </a:r>
          <a:endParaRPr lang="en-US" sz="1700" dirty="0"/>
        </a:p>
      </dgm:t>
    </dgm:pt>
    <dgm:pt modelId="{A02EF6FC-EC8A-479C-8462-CCFEFDBA0880}" type="parTrans" cxnId="{1832819C-E842-4E60-86D6-5D64C3795AC2}">
      <dgm:prSet/>
      <dgm:spPr/>
      <dgm:t>
        <a:bodyPr/>
        <a:lstStyle/>
        <a:p>
          <a:endParaRPr lang="en-US"/>
        </a:p>
      </dgm:t>
    </dgm:pt>
    <dgm:pt modelId="{8E435C00-FD63-49C4-BF5B-4B5B89C62180}" type="sibTrans" cxnId="{1832819C-E842-4E60-86D6-5D64C3795AC2}">
      <dgm:prSet/>
      <dgm:spPr/>
      <dgm:t>
        <a:bodyPr/>
        <a:lstStyle/>
        <a:p>
          <a:endParaRPr lang="en-US"/>
        </a:p>
      </dgm:t>
    </dgm:pt>
    <dgm:pt modelId="{6CE36077-4D1A-4968-B3C9-DEF466B669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VÝSLEDKY ROZŘAZENÍ</a:t>
          </a:r>
          <a:br>
            <a:rPr lang="cs-CZ" sz="1700" dirty="0"/>
          </a:br>
          <a:r>
            <a:rPr lang="cs-CZ" sz="1700" dirty="0"/>
            <a:t>zašleme </a:t>
          </a:r>
          <a:r>
            <a:rPr lang="cs-CZ" sz="1700" b="1" dirty="0">
              <a:solidFill>
                <a:srgbClr val="C00000"/>
              </a:solidFill>
            </a:rPr>
            <a:t>do</a:t>
          </a:r>
          <a:r>
            <a:rPr lang="cs-CZ" sz="1700" b="1" dirty="0"/>
            <a:t> </a:t>
          </a:r>
          <a:r>
            <a:rPr lang="cs-CZ" sz="1700" b="1" dirty="0">
              <a:solidFill>
                <a:srgbClr val="C00000"/>
              </a:solidFill>
            </a:rPr>
            <a:t>1. 7.</a:t>
          </a:r>
          <a:endParaRPr lang="en-US" sz="1700" b="1" dirty="0">
            <a:solidFill>
              <a:srgbClr val="C00000"/>
            </a:solidFill>
          </a:endParaRPr>
        </a:p>
      </dgm:t>
    </dgm:pt>
    <dgm:pt modelId="{9809D076-8947-44BF-BEBB-5FC0EA88DE95}" type="parTrans" cxnId="{44AF4535-78AE-43BB-994A-72B63AA9B333}">
      <dgm:prSet/>
      <dgm:spPr/>
      <dgm:t>
        <a:bodyPr/>
        <a:lstStyle/>
        <a:p>
          <a:endParaRPr lang="cs-CZ"/>
        </a:p>
      </dgm:t>
    </dgm:pt>
    <dgm:pt modelId="{D0932ACA-227E-4C04-A8D9-D3B7BC5784EE}" type="sibTrans" cxnId="{44AF4535-78AE-43BB-994A-72B63AA9B333}">
      <dgm:prSet/>
      <dgm:spPr/>
      <dgm:t>
        <a:bodyPr/>
        <a:lstStyle/>
        <a:p>
          <a:endParaRPr lang="cs-CZ"/>
        </a:p>
      </dgm:t>
    </dgm:pt>
    <dgm:pt modelId="{585DB836-694E-4D3F-A348-5A8F3618B6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DOPLŇUJEME DO SKUPIN</a:t>
          </a:r>
          <a:br>
            <a:rPr lang="cs-CZ" sz="1700" dirty="0"/>
          </a:br>
          <a:r>
            <a:rPr lang="cs-CZ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FRJ (7), NEJ (6), RUJ (14)</a:t>
          </a:r>
          <a:endParaRPr lang="en-US" sz="1700" dirty="0"/>
        </a:p>
      </dgm:t>
    </dgm:pt>
    <dgm:pt modelId="{7D5B3276-80FC-4CEE-8941-A72DEAAEABEE}" type="parTrans" cxnId="{C29F1B00-CD9B-44DD-9256-8AD6FE327C92}">
      <dgm:prSet/>
      <dgm:spPr/>
      <dgm:t>
        <a:bodyPr/>
        <a:lstStyle/>
        <a:p>
          <a:endParaRPr lang="cs-CZ"/>
        </a:p>
      </dgm:t>
    </dgm:pt>
    <dgm:pt modelId="{2435BD75-7C2F-4057-816F-FB23BB2F8D4E}" type="sibTrans" cxnId="{C29F1B00-CD9B-44DD-9256-8AD6FE327C92}">
      <dgm:prSet/>
      <dgm:spPr/>
      <dgm:t>
        <a:bodyPr/>
        <a:lstStyle/>
        <a:p>
          <a:endParaRPr lang="cs-CZ"/>
        </a:p>
      </dgm:t>
    </dgm:pt>
    <dgm:pt modelId="{3AD92467-02F7-4036-AC89-DE937E5F59D8}" type="pres">
      <dgm:prSet presAssocID="{514F1FEA-8BA1-42BC-BF23-B116D1A0C009}" presName="root" presStyleCnt="0">
        <dgm:presLayoutVars>
          <dgm:dir/>
          <dgm:resizeHandles val="exact"/>
        </dgm:presLayoutVars>
      </dgm:prSet>
      <dgm:spPr/>
    </dgm:pt>
    <dgm:pt modelId="{FEC50EFB-69F8-403F-A8AF-C57FB1C03044}" type="pres">
      <dgm:prSet presAssocID="{EB81852B-386B-4211-87DB-95EAB1C57071}" presName="compNode" presStyleCnt="0"/>
      <dgm:spPr/>
    </dgm:pt>
    <dgm:pt modelId="{6CDD70C2-840A-48FD-965F-669F90EBC8BF}" type="pres">
      <dgm:prSet presAssocID="{EB81852B-386B-4211-87DB-95EAB1C57071}" presName="bgRect" presStyleLbl="bgShp" presStyleIdx="0" presStyleCnt="5"/>
      <dgm:spPr/>
    </dgm:pt>
    <dgm:pt modelId="{399AF1B0-1796-4728-8501-805C452C1F73}" type="pres">
      <dgm:prSet presAssocID="{EB81852B-386B-4211-87DB-95EAB1C57071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59B67DBC-C9E8-4819-B03E-539BAA8FD70E}" type="pres">
      <dgm:prSet presAssocID="{EB81852B-386B-4211-87DB-95EAB1C57071}" presName="spaceRect" presStyleCnt="0"/>
      <dgm:spPr/>
    </dgm:pt>
    <dgm:pt modelId="{49DBE671-A5EA-4C34-8300-A1EE1567FB46}" type="pres">
      <dgm:prSet presAssocID="{EB81852B-386B-4211-87DB-95EAB1C57071}" presName="parTx" presStyleLbl="revTx" presStyleIdx="0" presStyleCnt="5">
        <dgm:presLayoutVars>
          <dgm:chMax val="0"/>
          <dgm:chPref val="0"/>
        </dgm:presLayoutVars>
      </dgm:prSet>
      <dgm:spPr/>
    </dgm:pt>
    <dgm:pt modelId="{B7B9C35B-0104-4D49-BC4D-D34885601846}" type="pres">
      <dgm:prSet presAssocID="{E3E514A3-420A-4B24-A4F8-491E27A0F68A}" presName="sibTrans" presStyleCnt="0"/>
      <dgm:spPr/>
    </dgm:pt>
    <dgm:pt modelId="{3303CC12-939B-4456-AE68-6B852D000CE7}" type="pres">
      <dgm:prSet presAssocID="{585DB836-694E-4D3F-A348-5A8F3618B67C}" presName="compNode" presStyleCnt="0"/>
      <dgm:spPr/>
    </dgm:pt>
    <dgm:pt modelId="{CA15AE3C-5508-4E22-A50E-4961BA63433A}" type="pres">
      <dgm:prSet presAssocID="{585DB836-694E-4D3F-A348-5A8F3618B67C}" presName="bgRect" presStyleLbl="bgShp" presStyleIdx="1" presStyleCnt="5"/>
      <dgm:spPr/>
    </dgm:pt>
    <dgm:pt modelId="{763E3894-A6AC-4385-A85A-298E350F6253}" type="pres">
      <dgm:prSet presAssocID="{585DB836-694E-4D3F-A348-5A8F3618B67C}" presName="iconRect" presStyleLbl="node1" presStyleIdx="1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upina žen se souvislou výplní"/>
        </a:ext>
      </dgm:extLst>
    </dgm:pt>
    <dgm:pt modelId="{96E5E687-3D97-4749-806F-8B4CF704C401}" type="pres">
      <dgm:prSet presAssocID="{585DB836-694E-4D3F-A348-5A8F3618B67C}" presName="spaceRect" presStyleCnt="0"/>
      <dgm:spPr/>
    </dgm:pt>
    <dgm:pt modelId="{B8C25C2D-9126-477D-B334-FD27D73E7C76}" type="pres">
      <dgm:prSet presAssocID="{585DB836-694E-4D3F-A348-5A8F3618B67C}" presName="parTx" presStyleLbl="revTx" presStyleIdx="1" presStyleCnt="5">
        <dgm:presLayoutVars>
          <dgm:chMax val="0"/>
          <dgm:chPref val="0"/>
        </dgm:presLayoutVars>
      </dgm:prSet>
      <dgm:spPr/>
    </dgm:pt>
    <dgm:pt modelId="{50554BB8-0359-4CAA-A88A-FFDA128A511C}" type="pres">
      <dgm:prSet presAssocID="{2435BD75-7C2F-4057-816F-FB23BB2F8D4E}" presName="sibTrans" presStyleCnt="0"/>
      <dgm:spPr/>
    </dgm:pt>
    <dgm:pt modelId="{28A77EE2-23E6-4278-A9F0-169C8C382545}" type="pres">
      <dgm:prSet presAssocID="{68D09D2C-B4DA-4317-9621-F917E3D687F6}" presName="compNode" presStyleCnt="0"/>
      <dgm:spPr/>
    </dgm:pt>
    <dgm:pt modelId="{B557384C-3446-47D3-A994-6A62C0F04D1D}" type="pres">
      <dgm:prSet presAssocID="{68D09D2C-B4DA-4317-9621-F917E3D687F6}" presName="bgRect" presStyleLbl="bgShp" presStyleIdx="2" presStyleCnt="5"/>
      <dgm:spPr/>
    </dgm:pt>
    <dgm:pt modelId="{E0A4DC24-2B72-4918-812C-DD1398E687F7}" type="pres">
      <dgm:prSet presAssocID="{68D09D2C-B4DA-4317-9621-F917E3D687F6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CEB2E0C7-A9FF-4A2F-878F-8689585BBA29}" type="pres">
      <dgm:prSet presAssocID="{68D09D2C-B4DA-4317-9621-F917E3D687F6}" presName="spaceRect" presStyleCnt="0"/>
      <dgm:spPr/>
    </dgm:pt>
    <dgm:pt modelId="{99779D27-5D86-474F-8E6F-FA5BD127E7D0}" type="pres">
      <dgm:prSet presAssocID="{68D09D2C-B4DA-4317-9621-F917E3D687F6}" presName="parTx" presStyleLbl="revTx" presStyleIdx="2" presStyleCnt="5">
        <dgm:presLayoutVars>
          <dgm:chMax val="0"/>
          <dgm:chPref val="0"/>
        </dgm:presLayoutVars>
      </dgm:prSet>
      <dgm:spPr/>
    </dgm:pt>
    <dgm:pt modelId="{06E10135-ABB5-4753-BABA-D01ADB3228CB}" type="pres">
      <dgm:prSet presAssocID="{E035AD91-214D-4E89-85E1-148342C515EF}" presName="sibTrans" presStyleCnt="0"/>
      <dgm:spPr/>
    </dgm:pt>
    <dgm:pt modelId="{51786975-FC97-4AD8-8876-3DA7463EA8A0}" type="pres">
      <dgm:prSet presAssocID="{6CE36077-4D1A-4968-B3C9-DEF466B669C2}" presName="compNode" presStyleCnt="0"/>
      <dgm:spPr/>
    </dgm:pt>
    <dgm:pt modelId="{E8041795-36DE-4DEB-9EF0-B064E16897FF}" type="pres">
      <dgm:prSet presAssocID="{6CE36077-4D1A-4968-B3C9-DEF466B669C2}" presName="bgRect" presStyleLbl="bgShp" presStyleIdx="3" presStyleCnt="5"/>
      <dgm:spPr/>
    </dgm:pt>
    <dgm:pt modelId="{9B9B9D55-8E57-49BD-81A1-D950DAD72AA7}" type="pres">
      <dgm:prSet presAssocID="{6CE36077-4D1A-4968-B3C9-DEF466B669C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B7218C7-E423-45C3-93CC-272C7BDE51EF}" type="pres">
      <dgm:prSet presAssocID="{6CE36077-4D1A-4968-B3C9-DEF466B669C2}" presName="spaceRect" presStyleCnt="0"/>
      <dgm:spPr/>
    </dgm:pt>
    <dgm:pt modelId="{88A4A10B-12BC-49DC-9EB7-FD25B4D8EB85}" type="pres">
      <dgm:prSet presAssocID="{6CE36077-4D1A-4968-B3C9-DEF466B669C2}" presName="parTx" presStyleLbl="revTx" presStyleIdx="3" presStyleCnt="5">
        <dgm:presLayoutVars>
          <dgm:chMax val="0"/>
          <dgm:chPref val="0"/>
        </dgm:presLayoutVars>
      </dgm:prSet>
      <dgm:spPr/>
    </dgm:pt>
    <dgm:pt modelId="{BB0D5872-85DA-4509-A8ED-55F54933ED2A}" type="pres">
      <dgm:prSet presAssocID="{D0932ACA-227E-4C04-A8D9-D3B7BC5784EE}" presName="sibTrans" presStyleCnt="0"/>
      <dgm:spPr/>
    </dgm:pt>
    <dgm:pt modelId="{C4FE5381-4A99-424D-AF5F-43FF2861DBD8}" type="pres">
      <dgm:prSet presAssocID="{D2FA16FD-77B1-4E6C-B383-24A9AD34ADA2}" presName="compNode" presStyleCnt="0"/>
      <dgm:spPr/>
    </dgm:pt>
    <dgm:pt modelId="{BD0BFFC4-40E1-40DC-B442-87A6CDAC2DD5}" type="pres">
      <dgm:prSet presAssocID="{D2FA16FD-77B1-4E6C-B383-24A9AD34ADA2}" presName="bgRect" presStyleLbl="bgShp" presStyleIdx="4" presStyleCnt="5"/>
      <dgm:spPr/>
    </dgm:pt>
    <dgm:pt modelId="{8166DDBC-84B6-4BFF-90B1-DCC55AD27904}" type="pres">
      <dgm:prSet presAssocID="{D2FA16FD-77B1-4E6C-B383-24A9AD34ADA2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E04C5264-67CF-4814-8225-14F71919851D}" type="pres">
      <dgm:prSet presAssocID="{D2FA16FD-77B1-4E6C-B383-24A9AD34ADA2}" presName="spaceRect" presStyleCnt="0"/>
      <dgm:spPr/>
    </dgm:pt>
    <dgm:pt modelId="{8587A536-94AD-4DFC-A037-9F14755EDCDD}" type="pres">
      <dgm:prSet presAssocID="{D2FA16FD-77B1-4E6C-B383-24A9AD34ADA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29F1B00-CD9B-44DD-9256-8AD6FE327C92}" srcId="{514F1FEA-8BA1-42BC-BF23-B116D1A0C009}" destId="{585DB836-694E-4D3F-A348-5A8F3618B67C}" srcOrd="1" destOrd="0" parTransId="{7D5B3276-80FC-4CEE-8941-A72DEAAEABEE}" sibTransId="{2435BD75-7C2F-4057-816F-FB23BB2F8D4E}"/>
    <dgm:cxn modelId="{14C8D206-A032-429E-A3A0-A129B4EC2933}" type="presOf" srcId="{68D09D2C-B4DA-4317-9621-F917E3D687F6}" destId="{99779D27-5D86-474F-8E6F-FA5BD127E7D0}" srcOrd="0" destOrd="0" presId="urn:microsoft.com/office/officeart/2018/2/layout/IconVerticalSolidList"/>
    <dgm:cxn modelId="{44AF4535-78AE-43BB-994A-72B63AA9B333}" srcId="{514F1FEA-8BA1-42BC-BF23-B116D1A0C009}" destId="{6CE36077-4D1A-4968-B3C9-DEF466B669C2}" srcOrd="3" destOrd="0" parTransId="{9809D076-8947-44BF-BEBB-5FC0EA88DE95}" sibTransId="{D0932ACA-227E-4C04-A8D9-D3B7BC5784EE}"/>
    <dgm:cxn modelId="{A478703A-4A69-4B06-BD20-7260473A0100}" type="presOf" srcId="{6CE36077-4D1A-4968-B3C9-DEF466B669C2}" destId="{88A4A10B-12BC-49DC-9EB7-FD25B4D8EB85}" srcOrd="0" destOrd="0" presId="urn:microsoft.com/office/officeart/2018/2/layout/IconVerticalSolidList"/>
    <dgm:cxn modelId="{C0D83567-DCBD-4263-AE0C-ABB81949616B}" type="presOf" srcId="{514F1FEA-8BA1-42BC-BF23-B116D1A0C009}" destId="{3AD92467-02F7-4036-AC89-DE937E5F59D8}" srcOrd="0" destOrd="0" presId="urn:microsoft.com/office/officeart/2018/2/layout/IconVerticalSolidList"/>
    <dgm:cxn modelId="{1832819C-E842-4E60-86D6-5D64C3795AC2}" srcId="{514F1FEA-8BA1-42BC-BF23-B116D1A0C009}" destId="{D2FA16FD-77B1-4E6C-B383-24A9AD34ADA2}" srcOrd="4" destOrd="0" parTransId="{A02EF6FC-EC8A-479C-8462-CCFEFDBA0880}" sibTransId="{8E435C00-FD63-49C4-BF5B-4B5B89C62180}"/>
    <dgm:cxn modelId="{2488C9A5-AA29-4AAE-8531-856331715847}" srcId="{514F1FEA-8BA1-42BC-BF23-B116D1A0C009}" destId="{EB81852B-386B-4211-87DB-95EAB1C57071}" srcOrd="0" destOrd="0" parTransId="{B0FA7949-01DD-4A23-8193-5D8B4F262C2C}" sibTransId="{E3E514A3-420A-4B24-A4F8-491E27A0F68A}"/>
    <dgm:cxn modelId="{02C152BA-0435-45E3-AFD4-49544A3E2332}" type="presOf" srcId="{585DB836-694E-4D3F-A348-5A8F3618B67C}" destId="{B8C25C2D-9126-477D-B334-FD27D73E7C76}" srcOrd="0" destOrd="0" presId="urn:microsoft.com/office/officeart/2018/2/layout/IconVerticalSolidList"/>
    <dgm:cxn modelId="{25FA49E9-5C57-4364-8A05-91624CF6E879}" type="presOf" srcId="{EB81852B-386B-4211-87DB-95EAB1C57071}" destId="{49DBE671-A5EA-4C34-8300-A1EE1567FB46}" srcOrd="0" destOrd="0" presId="urn:microsoft.com/office/officeart/2018/2/layout/IconVerticalSolidList"/>
    <dgm:cxn modelId="{8CDF00EA-D9A9-4C95-A0F4-8F11395194F4}" srcId="{514F1FEA-8BA1-42BC-BF23-B116D1A0C009}" destId="{68D09D2C-B4DA-4317-9621-F917E3D687F6}" srcOrd="2" destOrd="0" parTransId="{16E69313-48E9-4E1E-B9B4-B6D51B44AEE9}" sibTransId="{E035AD91-214D-4E89-85E1-148342C515EF}"/>
    <dgm:cxn modelId="{C3234CF1-1E50-4C07-AAEC-2C5720EE16D1}" type="presOf" srcId="{D2FA16FD-77B1-4E6C-B383-24A9AD34ADA2}" destId="{8587A536-94AD-4DFC-A037-9F14755EDCDD}" srcOrd="0" destOrd="0" presId="urn:microsoft.com/office/officeart/2018/2/layout/IconVerticalSolidList"/>
    <dgm:cxn modelId="{B328117F-72F1-419B-AC8B-9B9749C1A594}" type="presParOf" srcId="{3AD92467-02F7-4036-AC89-DE937E5F59D8}" destId="{FEC50EFB-69F8-403F-A8AF-C57FB1C03044}" srcOrd="0" destOrd="0" presId="urn:microsoft.com/office/officeart/2018/2/layout/IconVerticalSolidList"/>
    <dgm:cxn modelId="{47B065BA-B0E7-4C47-BF5C-76D6ABAF92FC}" type="presParOf" srcId="{FEC50EFB-69F8-403F-A8AF-C57FB1C03044}" destId="{6CDD70C2-840A-48FD-965F-669F90EBC8BF}" srcOrd="0" destOrd="0" presId="urn:microsoft.com/office/officeart/2018/2/layout/IconVerticalSolidList"/>
    <dgm:cxn modelId="{0E640388-63AC-42D0-8B3B-ABFC3BCCEF7B}" type="presParOf" srcId="{FEC50EFB-69F8-403F-A8AF-C57FB1C03044}" destId="{399AF1B0-1796-4728-8501-805C452C1F73}" srcOrd="1" destOrd="0" presId="urn:microsoft.com/office/officeart/2018/2/layout/IconVerticalSolidList"/>
    <dgm:cxn modelId="{6D48ADB1-CBDD-4C17-82DA-45B81A65CA3E}" type="presParOf" srcId="{FEC50EFB-69F8-403F-A8AF-C57FB1C03044}" destId="{59B67DBC-C9E8-4819-B03E-539BAA8FD70E}" srcOrd="2" destOrd="0" presId="urn:microsoft.com/office/officeart/2018/2/layout/IconVerticalSolidList"/>
    <dgm:cxn modelId="{8157798E-3BA0-46DB-8489-E42A56038211}" type="presParOf" srcId="{FEC50EFB-69F8-403F-A8AF-C57FB1C03044}" destId="{49DBE671-A5EA-4C34-8300-A1EE1567FB46}" srcOrd="3" destOrd="0" presId="urn:microsoft.com/office/officeart/2018/2/layout/IconVerticalSolidList"/>
    <dgm:cxn modelId="{8EF16354-3F43-4451-9209-E007DD67C197}" type="presParOf" srcId="{3AD92467-02F7-4036-AC89-DE937E5F59D8}" destId="{B7B9C35B-0104-4D49-BC4D-D34885601846}" srcOrd="1" destOrd="0" presId="urn:microsoft.com/office/officeart/2018/2/layout/IconVerticalSolidList"/>
    <dgm:cxn modelId="{709BE65E-8B57-4CA3-BDBE-1CFFC5215899}" type="presParOf" srcId="{3AD92467-02F7-4036-AC89-DE937E5F59D8}" destId="{3303CC12-939B-4456-AE68-6B852D000CE7}" srcOrd="2" destOrd="0" presId="urn:microsoft.com/office/officeart/2018/2/layout/IconVerticalSolidList"/>
    <dgm:cxn modelId="{A3FBAC81-FA4A-409E-BB92-8015D0124E03}" type="presParOf" srcId="{3303CC12-939B-4456-AE68-6B852D000CE7}" destId="{CA15AE3C-5508-4E22-A50E-4961BA63433A}" srcOrd="0" destOrd="0" presId="urn:microsoft.com/office/officeart/2018/2/layout/IconVerticalSolidList"/>
    <dgm:cxn modelId="{030E430C-AFE9-4A23-900A-46E9FE9BB442}" type="presParOf" srcId="{3303CC12-939B-4456-AE68-6B852D000CE7}" destId="{763E3894-A6AC-4385-A85A-298E350F6253}" srcOrd="1" destOrd="0" presId="urn:microsoft.com/office/officeart/2018/2/layout/IconVerticalSolidList"/>
    <dgm:cxn modelId="{9B9987F6-90A3-41E6-8F02-53338A1AA3F3}" type="presParOf" srcId="{3303CC12-939B-4456-AE68-6B852D000CE7}" destId="{96E5E687-3D97-4749-806F-8B4CF704C401}" srcOrd="2" destOrd="0" presId="urn:microsoft.com/office/officeart/2018/2/layout/IconVerticalSolidList"/>
    <dgm:cxn modelId="{923D853C-8404-4E25-856C-B782309CFFD4}" type="presParOf" srcId="{3303CC12-939B-4456-AE68-6B852D000CE7}" destId="{B8C25C2D-9126-477D-B334-FD27D73E7C76}" srcOrd="3" destOrd="0" presId="urn:microsoft.com/office/officeart/2018/2/layout/IconVerticalSolidList"/>
    <dgm:cxn modelId="{45D23DB8-6E0C-4BFE-8B4B-EF0A143B3D35}" type="presParOf" srcId="{3AD92467-02F7-4036-AC89-DE937E5F59D8}" destId="{50554BB8-0359-4CAA-A88A-FFDA128A511C}" srcOrd="3" destOrd="0" presId="urn:microsoft.com/office/officeart/2018/2/layout/IconVerticalSolidList"/>
    <dgm:cxn modelId="{33A5FF3D-9A8B-47F8-960E-8DFEF97BF461}" type="presParOf" srcId="{3AD92467-02F7-4036-AC89-DE937E5F59D8}" destId="{28A77EE2-23E6-4278-A9F0-169C8C382545}" srcOrd="4" destOrd="0" presId="urn:microsoft.com/office/officeart/2018/2/layout/IconVerticalSolidList"/>
    <dgm:cxn modelId="{70E251C6-8691-4EB9-AFE7-BAA4DCF2F313}" type="presParOf" srcId="{28A77EE2-23E6-4278-A9F0-169C8C382545}" destId="{B557384C-3446-47D3-A994-6A62C0F04D1D}" srcOrd="0" destOrd="0" presId="urn:microsoft.com/office/officeart/2018/2/layout/IconVerticalSolidList"/>
    <dgm:cxn modelId="{9BD78AE6-0675-4D6E-A123-4B98DEDEBC6A}" type="presParOf" srcId="{28A77EE2-23E6-4278-A9F0-169C8C382545}" destId="{E0A4DC24-2B72-4918-812C-DD1398E687F7}" srcOrd="1" destOrd="0" presId="urn:microsoft.com/office/officeart/2018/2/layout/IconVerticalSolidList"/>
    <dgm:cxn modelId="{BFFD7775-8A6E-47B5-8FC0-7DA05F78ADD8}" type="presParOf" srcId="{28A77EE2-23E6-4278-A9F0-169C8C382545}" destId="{CEB2E0C7-A9FF-4A2F-878F-8689585BBA29}" srcOrd="2" destOrd="0" presId="urn:microsoft.com/office/officeart/2018/2/layout/IconVerticalSolidList"/>
    <dgm:cxn modelId="{26FA795E-BB8A-4641-99C0-F7C1025B2B6E}" type="presParOf" srcId="{28A77EE2-23E6-4278-A9F0-169C8C382545}" destId="{99779D27-5D86-474F-8E6F-FA5BD127E7D0}" srcOrd="3" destOrd="0" presId="urn:microsoft.com/office/officeart/2018/2/layout/IconVerticalSolidList"/>
    <dgm:cxn modelId="{2517CFFE-A707-42A7-A128-7F400A7C6266}" type="presParOf" srcId="{3AD92467-02F7-4036-AC89-DE937E5F59D8}" destId="{06E10135-ABB5-4753-BABA-D01ADB3228CB}" srcOrd="5" destOrd="0" presId="urn:microsoft.com/office/officeart/2018/2/layout/IconVerticalSolidList"/>
    <dgm:cxn modelId="{4B485CF6-682A-40F0-8CAB-AB633E53B62A}" type="presParOf" srcId="{3AD92467-02F7-4036-AC89-DE937E5F59D8}" destId="{51786975-FC97-4AD8-8876-3DA7463EA8A0}" srcOrd="6" destOrd="0" presId="urn:microsoft.com/office/officeart/2018/2/layout/IconVerticalSolidList"/>
    <dgm:cxn modelId="{665CDA92-B512-401A-A5A5-12F89D115D55}" type="presParOf" srcId="{51786975-FC97-4AD8-8876-3DA7463EA8A0}" destId="{E8041795-36DE-4DEB-9EF0-B064E16897FF}" srcOrd="0" destOrd="0" presId="urn:microsoft.com/office/officeart/2018/2/layout/IconVerticalSolidList"/>
    <dgm:cxn modelId="{797BA5CA-D469-4419-A9FF-7E58B1A238E6}" type="presParOf" srcId="{51786975-FC97-4AD8-8876-3DA7463EA8A0}" destId="{9B9B9D55-8E57-49BD-81A1-D950DAD72AA7}" srcOrd="1" destOrd="0" presId="urn:microsoft.com/office/officeart/2018/2/layout/IconVerticalSolidList"/>
    <dgm:cxn modelId="{B9AFE04D-79A4-4785-8D1B-B87031E3B29F}" type="presParOf" srcId="{51786975-FC97-4AD8-8876-3DA7463EA8A0}" destId="{6B7218C7-E423-45C3-93CC-272C7BDE51EF}" srcOrd="2" destOrd="0" presId="urn:microsoft.com/office/officeart/2018/2/layout/IconVerticalSolidList"/>
    <dgm:cxn modelId="{B6D04FF8-5A02-4BEE-BCD0-E7317D7DFA20}" type="presParOf" srcId="{51786975-FC97-4AD8-8876-3DA7463EA8A0}" destId="{88A4A10B-12BC-49DC-9EB7-FD25B4D8EB85}" srcOrd="3" destOrd="0" presId="urn:microsoft.com/office/officeart/2018/2/layout/IconVerticalSolidList"/>
    <dgm:cxn modelId="{F2C93025-7613-4593-8590-42E86F26852D}" type="presParOf" srcId="{3AD92467-02F7-4036-AC89-DE937E5F59D8}" destId="{BB0D5872-85DA-4509-A8ED-55F54933ED2A}" srcOrd="7" destOrd="0" presId="urn:microsoft.com/office/officeart/2018/2/layout/IconVerticalSolidList"/>
    <dgm:cxn modelId="{1069A6EB-475E-4178-BAE7-D8C3A9E638E6}" type="presParOf" srcId="{3AD92467-02F7-4036-AC89-DE937E5F59D8}" destId="{C4FE5381-4A99-424D-AF5F-43FF2861DBD8}" srcOrd="8" destOrd="0" presId="urn:microsoft.com/office/officeart/2018/2/layout/IconVerticalSolidList"/>
    <dgm:cxn modelId="{8A200D48-E66A-41E8-8EC9-092DA8D61AC8}" type="presParOf" srcId="{C4FE5381-4A99-424D-AF5F-43FF2861DBD8}" destId="{BD0BFFC4-40E1-40DC-B442-87A6CDAC2DD5}" srcOrd="0" destOrd="0" presId="urn:microsoft.com/office/officeart/2018/2/layout/IconVerticalSolidList"/>
    <dgm:cxn modelId="{F178652D-BE20-4C14-A550-76079B76B6DA}" type="presParOf" srcId="{C4FE5381-4A99-424D-AF5F-43FF2861DBD8}" destId="{8166DDBC-84B6-4BFF-90B1-DCC55AD27904}" srcOrd="1" destOrd="0" presId="urn:microsoft.com/office/officeart/2018/2/layout/IconVerticalSolidList"/>
    <dgm:cxn modelId="{8C3E5AAF-FE3B-4346-8CC3-FA1AF99554E2}" type="presParOf" srcId="{C4FE5381-4A99-424D-AF5F-43FF2861DBD8}" destId="{E04C5264-67CF-4814-8225-14F71919851D}" srcOrd="2" destOrd="0" presId="urn:microsoft.com/office/officeart/2018/2/layout/IconVerticalSolidList"/>
    <dgm:cxn modelId="{47E9D7D5-5967-4C7F-97D1-50979EF490A5}" type="presParOf" srcId="{C4FE5381-4A99-424D-AF5F-43FF2861DBD8}" destId="{8587A536-94AD-4DFC-A037-9F14755ED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F1C724-10DE-48FB-A337-46E8092324A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74EE8-2029-4CCD-86F5-D1AF07D897A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PŘIJETÍ NA STŘEDNÍ ŠKOLU JE PODMÍNĚNO UKONČENOU POVINNOU ŠKOLNÍ DOCHÁZKOU</a:t>
          </a:r>
          <a:endParaRPr lang="en-US"/>
        </a:p>
      </dgm:t>
    </dgm:pt>
    <dgm:pt modelId="{481800AA-24E0-4A83-9AD1-4B3976456701}" type="parTrans" cxnId="{751CA495-239A-40F2-B349-4F7C35762B77}">
      <dgm:prSet/>
      <dgm:spPr/>
      <dgm:t>
        <a:bodyPr/>
        <a:lstStyle/>
        <a:p>
          <a:endParaRPr lang="en-US"/>
        </a:p>
      </dgm:t>
    </dgm:pt>
    <dgm:pt modelId="{1C9ACE9E-6928-4BE3-91FD-6D254275C1AB}" type="sibTrans" cxnId="{751CA495-239A-40F2-B349-4F7C35762B77}">
      <dgm:prSet/>
      <dgm:spPr/>
      <dgm:t>
        <a:bodyPr/>
        <a:lstStyle/>
        <a:p>
          <a:endParaRPr lang="en-US"/>
        </a:p>
      </dgm:t>
    </dgm:pt>
    <dgm:pt modelId="{D5E31346-6C73-4785-9852-C756DFFE049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DOLOŽIT VYSVĚDČENÍ Z 9. ROČNÍKU ZŠ, 1. 9. 2026</a:t>
          </a:r>
          <a:endParaRPr lang="en-US" dirty="0"/>
        </a:p>
      </dgm:t>
    </dgm:pt>
    <dgm:pt modelId="{AB6C9ACD-B362-4D2F-9DCA-3C84844B05C8}" type="parTrans" cxnId="{B4696412-F32A-4DB2-87EA-2B06399747BF}">
      <dgm:prSet/>
      <dgm:spPr/>
      <dgm:t>
        <a:bodyPr/>
        <a:lstStyle/>
        <a:p>
          <a:endParaRPr lang="en-US"/>
        </a:p>
      </dgm:t>
    </dgm:pt>
    <dgm:pt modelId="{483CCFC4-FB53-4E0F-9600-E18D563502C6}" type="sibTrans" cxnId="{B4696412-F32A-4DB2-87EA-2B06399747BF}">
      <dgm:prSet/>
      <dgm:spPr/>
      <dgm:t>
        <a:bodyPr/>
        <a:lstStyle/>
        <a:p>
          <a:endParaRPr lang="en-US"/>
        </a:p>
      </dgm:t>
    </dgm:pt>
    <dgm:pt modelId="{08D44AB9-4EDC-4147-BAEC-65618DEB9B0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ŠKOLA SI UDĚLÁ KOPII A ORIGINÁL VRÁTÍ</a:t>
          </a:r>
          <a:endParaRPr lang="en-US"/>
        </a:p>
      </dgm:t>
    </dgm:pt>
    <dgm:pt modelId="{F54E98A3-50A4-4EA7-8822-4A9BEA9FD2C6}" type="parTrans" cxnId="{9338A96F-2417-4F7E-B644-7291DF8BDF88}">
      <dgm:prSet/>
      <dgm:spPr/>
      <dgm:t>
        <a:bodyPr/>
        <a:lstStyle/>
        <a:p>
          <a:endParaRPr lang="en-US"/>
        </a:p>
      </dgm:t>
    </dgm:pt>
    <dgm:pt modelId="{5B173E53-683B-45E0-BDD4-782578BDBEBD}" type="sibTrans" cxnId="{9338A96F-2417-4F7E-B644-7291DF8BDF88}">
      <dgm:prSet/>
      <dgm:spPr/>
      <dgm:t>
        <a:bodyPr/>
        <a:lstStyle/>
        <a:p>
          <a:endParaRPr lang="en-US"/>
        </a:p>
      </dgm:t>
    </dgm:pt>
    <dgm:pt modelId="{E970830C-CBAE-48BE-A1A2-022591F78110}" type="pres">
      <dgm:prSet presAssocID="{DFF1C724-10DE-48FB-A337-46E8092324A3}" presName="root" presStyleCnt="0">
        <dgm:presLayoutVars>
          <dgm:dir/>
          <dgm:resizeHandles val="exact"/>
        </dgm:presLayoutVars>
      </dgm:prSet>
      <dgm:spPr/>
    </dgm:pt>
    <dgm:pt modelId="{C8E32067-148A-4FAC-9FCD-B5890E698A93}" type="pres">
      <dgm:prSet presAssocID="{6CF74EE8-2029-4CCD-86F5-D1AF07D897A3}" presName="compNode" presStyleCnt="0"/>
      <dgm:spPr/>
    </dgm:pt>
    <dgm:pt modelId="{B3DD6C9A-1087-460F-AE5C-9F8E1C9971A6}" type="pres">
      <dgm:prSet presAssocID="{6CF74EE8-2029-4CCD-86F5-D1AF07D897A3}" presName="bgRect" presStyleLbl="bgShp" presStyleIdx="0" presStyleCnt="3"/>
      <dgm:spPr/>
    </dgm:pt>
    <dgm:pt modelId="{AD934E90-85CF-4CFE-A0EF-5EB31E27EDF5}" type="pres">
      <dgm:prSet presAssocID="{6CF74EE8-2029-4CCD-86F5-D1AF07D897A3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3D8B0A48-3351-4D39-BD39-E6FB0996BA82}" type="pres">
      <dgm:prSet presAssocID="{6CF74EE8-2029-4CCD-86F5-D1AF07D897A3}" presName="spaceRect" presStyleCnt="0"/>
      <dgm:spPr/>
    </dgm:pt>
    <dgm:pt modelId="{E7F07D98-9F5E-4AD3-89B9-412142CA32EC}" type="pres">
      <dgm:prSet presAssocID="{6CF74EE8-2029-4CCD-86F5-D1AF07D897A3}" presName="parTx" presStyleLbl="revTx" presStyleIdx="0" presStyleCnt="3">
        <dgm:presLayoutVars>
          <dgm:chMax val="0"/>
          <dgm:chPref val="0"/>
        </dgm:presLayoutVars>
      </dgm:prSet>
      <dgm:spPr/>
    </dgm:pt>
    <dgm:pt modelId="{A2FF012C-F868-4454-9C9A-E31B85E03922}" type="pres">
      <dgm:prSet presAssocID="{1C9ACE9E-6928-4BE3-91FD-6D254275C1AB}" presName="sibTrans" presStyleCnt="0"/>
      <dgm:spPr/>
    </dgm:pt>
    <dgm:pt modelId="{A3C2423D-68F0-49D9-B8D1-AE76C713C435}" type="pres">
      <dgm:prSet presAssocID="{D5E31346-6C73-4785-9852-C756DFFE049F}" presName="compNode" presStyleCnt="0"/>
      <dgm:spPr/>
    </dgm:pt>
    <dgm:pt modelId="{868B8DB0-D489-413F-B6FF-45D4D3BDA94C}" type="pres">
      <dgm:prSet presAssocID="{D5E31346-6C73-4785-9852-C756DFFE049F}" presName="bgRect" presStyleLbl="bgShp" presStyleIdx="1" presStyleCnt="3"/>
      <dgm:spPr/>
    </dgm:pt>
    <dgm:pt modelId="{641032FC-41A4-4200-B66C-A8A3943DB158}" type="pres">
      <dgm:prSet presAssocID="{D5E31346-6C73-4785-9852-C756DFFE049F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05C58802-D865-4A16-B3E2-06E973C93EAE}" type="pres">
      <dgm:prSet presAssocID="{D5E31346-6C73-4785-9852-C756DFFE049F}" presName="spaceRect" presStyleCnt="0"/>
      <dgm:spPr/>
    </dgm:pt>
    <dgm:pt modelId="{FB242F13-BC13-4DD1-BE9E-2BC06B6A221B}" type="pres">
      <dgm:prSet presAssocID="{D5E31346-6C73-4785-9852-C756DFFE049F}" presName="parTx" presStyleLbl="revTx" presStyleIdx="1" presStyleCnt="3">
        <dgm:presLayoutVars>
          <dgm:chMax val="0"/>
          <dgm:chPref val="0"/>
        </dgm:presLayoutVars>
      </dgm:prSet>
      <dgm:spPr/>
    </dgm:pt>
    <dgm:pt modelId="{6211DFE6-8E78-4BDA-8C6C-BDE4D54C06D9}" type="pres">
      <dgm:prSet presAssocID="{483CCFC4-FB53-4E0F-9600-E18D563502C6}" presName="sibTrans" presStyleCnt="0"/>
      <dgm:spPr/>
    </dgm:pt>
    <dgm:pt modelId="{05A28248-89BC-4ECA-94E9-AE20C8B77F54}" type="pres">
      <dgm:prSet presAssocID="{08D44AB9-4EDC-4147-BAEC-65618DEB9B0F}" presName="compNode" presStyleCnt="0"/>
      <dgm:spPr/>
    </dgm:pt>
    <dgm:pt modelId="{7472C0DD-27C5-4702-9249-5325E89DB18C}" type="pres">
      <dgm:prSet presAssocID="{08D44AB9-4EDC-4147-BAEC-65618DEB9B0F}" presName="bgRect" presStyleLbl="bgShp" presStyleIdx="2" presStyleCnt="3"/>
      <dgm:spPr/>
    </dgm:pt>
    <dgm:pt modelId="{7F84F338-3242-400B-A5EE-7F333E2816A3}" type="pres">
      <dgm:prSet presAssocID="{08D44AB9-4EDC-4147-BAEC-65618DEB9B0F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8908B922-940F-40A9-ABF5-3FB4C36D8BCE}" type="pres">
      <dgm:prSet presAssocID="{08D44AB9-4EDC-4147-BAEC-65618DEB9B0F}" presName="spaceRect" presStyleCnt="0"/>
      <dgm:spPr/>
    </dgm:pt>
    <dgm:pt modelId="{C575F980-F125-4766-A702-F72DDF747FF9}" type="pres">
      <dgm:prSet presAssocID="{08D44AB9-4EDC-4147-BAEC-65618DEB9B0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4696412-F32A-4DB2-87EA-2B06399747BF}" srcId="{DFF1C724-10DE-48FB-A337-46E8092324A3}" destId="{D5E31346-6C73-4785-9852-C756DFFE049F}" srcOrd="1" destOrd="0" parTransId="{AB6C9ACD-B362-4D2F-9DCA-3C84844B05C8}" sibTransId="{483CCFC4-FB53-4E0F-9600-E18D563502C6}"/>
    <dgm:cxn modelId="{111F8720-C884-4AF2-A7B6-917C8421C9CA}" type="presOf" srcId="{08D44AB9-4EDC-4147-BAEC-65618DEB9B0F}" destId="{C575F980-F125-4766-A702-F72DDF747FF9}" srcOrd="0" destOrd="0" presId="urn:microsoft.com/office/officeart/2018/2/layout/IconVerticalSolidList"/>
    <dgm:cxn modelId="{9338A96F-2417-4F7E-B644-7291DF8BDF88}" srcId="{DFF1C724-10DE-48FB-A337-46E8092324A3}" destId="{08D44AB9-4EDC-4147-BAEC-65618DEB9B0F}" srcOrd="2" destOrd="0" parTransId="{F54E98A3-50A4-4EA7-8822-4A9BEA9FD2C6}" sibTransId="{5B173E53-683B-45E0-BDD4-782578BDBEBD}"/>
    <dgm:cxn modelId="{751CA495-239A-40F2-B349-4F7C35762B77}" srcId="{DFF1C724-10DE-48FB-A337-46E8092324A3}" destId="{6CF74EE8-2029-4CCD-86F5-D1AF07D897A3}" srcOrd="0" destOrd="0" parTransId="{481800AA-24E0-4A83-9AD1-4B3976456701}" sibTransId="{1C9ACE9E-6928-4BE3-91FD-6D254275C1AB}"/>
    <dgm:cxn modelId="{EAB261D6-82BB-4E2B-99AB-943AEAF3A252}" type="presOf" srcId="{6CF74EE8-2029-4CCD-86F5-D1AF07D897A3}" destId="{E7F07D98-9F5E-4AD3-89B9-412142CA32EC}" srcOrd="0" destOrd="0" presId="urn:microsoft.com/office/officeart/2018/2/layout/IconVerticalSolidList"/>
    <dgm:cxn modelId="{B51B8FFA-832A-4424-B8A2-D8BFAD91073E}" type="presOf" srcId="{D5E31346-6C73-4785-9852-C756DFFE049F}" destId="{FB242F13-BC13-4DD1-BE9E-2BC06B6A221B}" srcOrd="0" destOrd="0" presId="urn:microsoft.com/office/officeart/2018/2/layout/IconVerticalSolidList"/>
    <dgm:cxn modelId="{B4A1B9FB-DDA8-488A-9AFD-722DB0A0B26F}" type="presOf" srcId="{DFF1C724-10DE-48FB-A337-46E8092324A3}" destId="{E970830C-CBAE-48BE-A1A2-022591F78110}" srcOrd="0" destOrd="0" presId="urn:microsoft.com/office/officeart/2018/2/layout/IconVerticalSolidList"/>
    <dgm:cxn modelId="{B783AA83-8CEF-4375-9DB8-9C7F6B68E657}" type="presParOf" srcId="{E970830C-CBAE-48BE-A1A2-022591F78110}" destId="{C8E32067-148A-4FAC-9FCD-B5890E698A93}" srcOrd="0" destOrd="0" presId="urn:microsoft.com/office/officeart/2018/2/layout/IconVerticalSolidList"/>
    <dgm:cxn modelId="{74E3DDAE-8941-4FFD-A0E9-3DBB066D4411}" type="presParOf" srcId="{C8E32067-148A-4FAC-9FCD-B5890E698A93}" destId="{B3DD6C9A-1087-460F-AE5C-9F8E1C9971A6}" srcOrd="0" destOrd="0" presId="urn:microsoft.com/office/officeart/2018/2/layout/IconVerticalSolidList"/>
    <dgm:cxn modelId="{F66D00C4-0643-4B75-A54C-9C48198CA2B4}" type="presParOf" srcId="{C8E32067-148A-4FAC-9FCD-B5890E698A93}" destId="{AD934E90-85CF-4CFE-A0EF-5EB31E27EDF5}" srcOrd="1" destOrd="0" presId="urn:microsoft.com/office/officeart/2018/2/layout/IconVerticalSolidList"/>
    <dgm:cxn modelId="{58841A83-8D79-4714-BE46-79E3D54999E1}" type="presParOf" srcId="{C8E32067-148A-4FAC-9FCD-B5890E698A93}" destId="{3D8B0A48-3351-4D39-BD39-E6FB0996BA82}" srcOrd="2" destOrd="0" presId="urn:microsoft.com/office/officeart/2018/2/layout/IconVerticalSolidList"/>
    <dgm:cxn modelId="{99DA3E30-C14C-4290-87F7-956C4228B21A}" type="presParOf" srcId="{C8E32067-148A-4FAC-9FCD-B5890E698A93}" destId="{E7F07D98-9F5E-4AD3-89B9-412142CA32EC}" srcOrd="3" destOrd="0" presId="urn:microsoft.com/office/officeart/2018/2/layout/IconVerticalSolidList"/>
    <dgm:cxn modelId="{ECFA047B-ED4F-4635-B8E1-6523D5CA3551}" type="presParOf" srcId="{E970830C-CBAE-48BE-A1A2-022591F78110}" destId="{A2FF012C-F868-4454-9C9A-E31B85E03922}" srcOrd="1" destOrd="0" presId="urn:microsoft.com/office/officeart/2018/2/layout/IconVerticalSolidList"/>
    <dgm:cxn modelId="{CBD85ED6-F795-4EF2-8D19-645EEF150EFB}" type="presParOf" srcId="{E970830C-CBAE-48BE-A1A2-022591F78110}" destId="{A3C2423D-68F0-49D9-B8D1-AE76C713C435}" srcOrd="2" destOrd="0" presId="urn:microsoft.com/office/officeart/2018/2/layout/IconVerticalSolidList"/>
    <dgm:cxn modelId="{FA8EAA0C-C027-4436-9BE4-3777416E2492}" type="presParOf" srcId="{A3C2423D-68F0-49D9-B8D1-AE76C713C435}" destId="{868B8DB0-D489-413F-B6FF-45D4D3BDA94C}" srcOrd="0" destOrd="0" presId="urn:microsoft.com/office/officeart/2018/2/layout/IconVerticalSolidList"/>
    <dgm:cxn modelId="{7AF8DF0C-5858-4580-8837-1CCC6B41307A}" type="presParOf" srcId="{A3C2423D-68F0-49D9-B8D1-AE76C713C435}" destId="{641032FC-41A4-4200-B66C-A8A3943DB158}" srcOrd="1" destOrd="0" presId="urn:microsoft.com/office/officeart/2018/2/layout/IconVerticalSolidList"/>
    <dgm:cxn modelId="{BCA85A8A-EB04-417D-A0E7-6F16E3AC5875}" type="presParOf" srcId="{A3C2423D-68F0-49D9-B8D1-AE76C713C435}" destId="{05C58802-D865-4A16-B3E2-06E973C93EAE}" srcOrd="2" destOrd="0" presId="urn:microsoft.com/office/officeart/2018/2/layout/IconVerticalSolidList"/>
    <dgm:cxn modelId="{EE6938D9-A98B-4F35-911F-6D9390A2CA68}" type="presParOf" srcId="{A3C2423D-68F0-49D9-B8D1-AE76C713C435}" destId="{FB242F13-BC13-4DD1-BE9E-2BC06B6A221B}" srcOrd="3" destOrd="0" presId="urn:microsoft.com/office/officeart/2018/2/layout/IconVerticalSolidList"/>
    <dgm:cxn modelId="{26DD8113-2259-4780-BC6E-D3C22423D0E5}" type="presParOf" srcId="{E970830C-CBAE-48BE-A1A2-022591F78110}" destId="{6211DFE6-8E78-4BDA-8C6C-BDE4D54C06D9}" srcOrd="3" destOrd="0" presId="urn:microsoft.com/office/officeart/2018/2/layout/IconVerticalSolidList"/>
    <dgm:cxn modelId="{D966C827-B911-46E0-8879-49BA1799B7F4}" type="presParOf" srcId="{E970830C-CBAE-48BE-A1A2-022591F78110}" destId="{05A28248-89BC-4ECA-94E9-AE20C8B77F54}" srcOrd="4" destOrd="0" presId="urn:microsoft.com/office/officeart/2018/2/layout/IconVerticalSolidList"/>
    <dgm:cxn modelId="{A21EDC01-7A0F-4A03-9376-27E3518E0F53}" type="presParOf" srcId="{05A28248-89BC-4ECA-94E9-AE20C8B77F54}" destId="{7472C0DD-27C5-4702-9249-5325E89DB18C}" srcOrd="0" destOrd="0" presId="urn:microsoft.com/office/officeart/2018/2/layout/IconVerticalSolidList"/>
    <dgm:cxn modelId="{2F43A168-3595-464B-A1B4-908031EF68CB}" type="presParOf" srcId="{05A28248-89BC-4ECA-94E9-AE20C8B77F54}" destId="{7F84F338-3242-400B-A5EE-7F333E2816A3}" srcOrd="1" destOrd="0" presId="urn:microsoft.com/office/officeart/2018/2/layout/IconVerticalSolidList"/>
    <dgm:cxn modelId="{2FB0AEF9-A6A3-4426-A83A-7CB3D16E77FF}" type="presParOf" srcId="{05A28248-89BC-4ECA-94E9-AE20C8B77F54}" destId="{8908B922-940F-40A9-ABF5-3FB4C36D8BCE}" srcOrd="2" destOrd="0" presId="urn:microsoft.com/office/officeart/2018/2/layout/IconVerticalSolidList"/>
    <dgm:cxn modelId="{7A34450F-9E56-433B-A0B9-14C32ACD536E}" type="presParOf" srcId="{05A28248-89BC-4ECA-94E9-AE20C8B77F54}" destId="{C575F980-F125-4766-A702-F72DDF747F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B7B25-F26D-4AD4-8F52-4308457BA7D4}">
      <dsp:nvSpPr>
        <dsp:cNvPr id="0" name=""/>
        <dsp:cNvSpPr/>
      </dsp:nvSpPr>
      <dsp:spPr>
        <a:xfrm>
          <a:off x="3231" y="44597"/>
          <a:ext cx="2563601" cy="35890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68" tIns="330200" rIns="19986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Osobní dotazník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Kontakty na rodiče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Aktualizace kontaktů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Odevzdat do 15. 7.</a:t>
          </a:r>
        </a:p>
      </dsp:txBody>
      <dsp:txXfrm>
        <a:off x="3231" y="1408433"/>
        <a:ext cx="2563601" cy="2153425"/>
      </dsp:txXfrm>
    </dsp:sp>
    <dsp:sp modelId="{64AF98E3-6235-453C-AFEA-9029069E90AF}">
      <dsp:nvSpPr>
        <dsp:cNvPr id="0" name=""/>
        <dsp:cNvSpPr/>
      </dsp:nvSpPr>
      <dsp:spPr>
        <a:xfrm>
          <a:off x="746675" y="403502"/>
          <a:ext cx="1076712" cy="1076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45" tIns="12700" rIns="839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904356" y="561183"/>
        <a:ext cx="761350" cy="761350"/>
      </dsp:txXfrm>
    </dsp:sp>
    <dsp:sp modelId="{19F0D8BE-4F9B-4DE0-B3F5-1AD939BCC49C}">
      <dsp:nvSpPr>
        <dsp:cNvPr id="0" name=""/>
        <dsp:cNvSpPr/>
      </dsp:nvSpPr>
      <dsp:spPr>
        <a:xfrm>
          <a:off x="3231" y="3633568"/>
          <a:ext cx="25636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A6A52-4623-479A-8798-36D99DCE772E}">
      <dsp:nvSpPr>
        <dsp:cNvPr id="0" name=""/>
        <dsp:cNvSpPr/>
      </dsp:nvSpPr>
      <dsp:spPr>
        <a:xfrm>
          <a:off x="2823193" y="44597"/>
          <a:ext cx="2563601" cy="35890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68" tIns="330200" rIns="19986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Generální poučení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Vyjádření souhlasu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Poučení o vyjádření souhlasu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Odevzdat do 15. 7.</a:t>
          </a:r>
          <a:endParaRPr lang="en-US" sz="1700" kern="1200" dirty="0"/>
        </a:p>
      </dsp:txBody>
      <dsp:txXfrm>
        <a:off x="2823193" y="1408433"/>
        <a:ext cx="2563601" cy="2153425"/>
      </dsp:txXfrm>
    </dsp:sp>
    <dsp:sp modelId="{F0B54B65-0837-4101-AB5D-993ED2E721F6}">
      <dsp:nvSpPr>
        <dsp:cNvPr id="0" name=""/>
        <dsp:cNvSpPr/>
      </dsp:nvSpPr>
      <dsp:spPr>
        <a:xfrm>
          <a:off x="3566637" y="403502"/>
          <a:ext cx="1076712" cy="1076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45" tIns="12700" rIns="839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800" kern="1200"/>
            <a:t>2</a:t>
          </a:r>
        </a:p>
      </dsp:txBody>
      <dsp:txXfrm>
        <a:off x="3724318" y="561183"/>
        <a:ext cx="761350" cy="761350"/>
      </dsp:txXfrm>
    </dsp:sp>
    <dsp:sp modelId="{F8EA2111-C515-4DB0-9DA7-44EA71C1EAAB}">
      <dsp:nvSpPr>
        <dsp:cNvPr id="0" name=""/>
        <dsp:cNvSpPr/>
      </dsp:nvSpPr>
      <dsp:spPr>
        <a:xfrm>
          <a:off x="2823193" y="3633568"/>
          <a:ext cx="25636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81701-1297-4B88-8995-9E00C1DC4FDE}">
      <dsp:nvSpPr>
        <dsp:cNvPr id="0" name=""/>
        <dsp:cNvSpPr/>
      </dsp:nvSpPr>
      <dsp:spPr>
        <a:xfrm>
          <a:off x="5643155" y="44597"/>
          <a:ext cx="2563601" cy="35890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68" tIns="330200" rIns="19986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Souhlas GDPR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Podpis 15+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Jinak rodiče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Odevzdat do 15. 7.</a:t>
          </a:r>
        </a:p>
      </dsp:txBody>
      <dsp:txXfrm>
        <a:off x="5643155" y="1408433"/>
        <a:ext cx="2563601" cy="2153425"/>
      </dsp:txXfrm>
    </dsp:sp>
    <dsp:sp modelId="{64944A3E-099B-4813-8C01-305055395FBD}">
      <dsp:nvSpPr>
        <dsp:cNvPr id="0" name=""/>
        <dsp:cNvSpPr/>
      </dsp:nvSpPr>
      <dsp:spPr>
        <a:xfrm>
          <a:off x="6386599" y="403502"/>
          <a:ext cx="1076712" cy="1076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45" tIns="12700" rIns="839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544280" y="561183"/>
        <a:ext cx="761350" cy="761350"/>
      </dsp:txXfrm>
    </dsp:sp>
    <dsp:sp modelId="{0BCC030B-7E0E-40E1-BC14-9C3C12F09154}">
      <dsp:nvSpPr>
        <dsp:cNvPr id="0" name=""/>
        <dsp:cNvSpPr/>
      </dsp:nvSpPr>
      <dsp:spPr>
        <a:xfrm>
          <a:off x="5643155" y="3633568"/>
          <a:ext cx="25636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82850-0023-4EFE-BEA5-F5502423DDE7}">
      <dsp:nvSpPr>
        <dsp:cNvPr id="0" name=""/>
        <dsp:cNvSpPr/>
      </dsp:nvSpPr>
      <dsp:spPr>
        <a:xfrm>
          <a:off x="8463116" y="44597"/>
          <a:ext cx="2563601" cy="35890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68" tIns="330200" rIns="19986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Souhlas s uvol-</a:t>
          </a:r>
          <a:r>
            <a:rPr lang="cs-CZ" sz="2200" kern="1200" dirty="0" err="1"/>
            <a:t>něním</a:t>
          </a:r>
          <a:r>
            <a:rPr lang="cs-CZ" sz="2200" kern="1200" dirty="0"/>
            <a:t> žáka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Lékař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Rodinné důvody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Změna rozvrhu</a:t>
          </a:r>
        </a:p>
      </dsp:txBody>
      <dsp:txXfrm>
        <a:off x="8463116" y="1408433"/>
        <a:ext cx="2563601" cy="2153425"/>
      </dsp:txXfrm>
    </dsp:sp>
    <dsp:sp modelId="{25479F5D-B32C-43DB-A667-C16A6B81A039}">
      <dsp:nvSpPr>
        <dsp:cNvPr id="0" name=""/>
        <dsp:cNvSpPr/>
      </dsp:nvSpPr>
      <dsp:spPr>
        <a:xfrm>
          <a:off x="9206561" y="403502"/>
          <a:ext cx="1076712" cy="1076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45" tIns="12700" rIns="839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364242" y="561183"/>
        <a:ext cx="761350" cy="761350"/>
      </dsp:txXfrm>
    </dsp:sp>
    <dsp:sp modelId="{8D90023E-1542-45DD-8EAA-12CD451DAA1A}">
      <dsp:nvSpPr>
        <dsp:cNvPr id="0" name=""/>
        <dsp:cNvSpPr/>
      </dsp:nvSpPr>
      <dsp:spPr>
        <a:xfrm>
          <a:off x="8463116" y="3633568"/>
          <a:ext cx="25636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2FFA-D5EB-4F92-AB10-FA42A4FF5080}">
      <dsp:nvSpPr>
        <dsp:cNvPr id="0" name=""/>
        <dsp:cNvSpPr/>
      </dsp:nvSpPr>
      <dsp:spPr>
        <a:xfrm>
          <a:off x="1221" y="858422"/>
          <a:ext cx="2857774" cy="14288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/>
            <a:t>STŘEDA </a:t>
          </a:r>
          <a:br>
            <a:rPr lang="cs-CZ" sz="2900" b="1" kern="1200" dirty="0"/>
          </a:br>
          <a:r>
            <a:rPr lang="cs-CZ" sz="2900" b="1" kern="1200" dirty="0"/>
            <a:t>1. 7. – 23. 8.</a:t>
          </a:r>
          <a:br>
            <a:rPr lang="cs-CZ" sz="2900" b="1" kern="1200" dirty="0"/>
          </a:br>
          <a:r>
            <a:rPr lang="cs-CZ" sz="2900" b="1" kern="1200" dirty="0"/>
            <a:t>9:00 – 12:00</a:t>
          </a:r>
          <a:endParaRPr lang="en-US" sz="2900" kern="1200" dirty="0"/>
        </a:p>
      </dsp:txBody>
      <dsp:txXfrm>
        <a:off x="43072" y="900273"/>
        <a:ext cx="2774072" cy="1345185"/>
      </dsp:txXfrm>
    </dsp:sp>
    <dsp:sp modelId="{A633B0CD-03E6-4473-BFDC-D8203C1B0C92}">
      <dsp:nvSpPr>
        <dsp:cNvPr id="0" name=""/>
        <dsp:cNvSpPr/>
      </dsp:nvSpPr>
      <dsp:spPr>
        <a:xfrm>
          <a:off x="3573439" y="858422"/>
          <a:ext cx="2857774" cy="14288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/>
            <a:t>PO – PÁ </a:t>
          </a:r>
          <a:br>
            <a:rPr lang="cs-CZ" sz="2900" b="1" kern="1200" dirty="0"/>
          </a:br>
          <a:r>
            <a:rPr lang="cs-CZ" sz="2900" b="1" kern="1200" dirty="0"/>
            <a:t>24. 8. –31. 8.</a:t>
          </a:r>
          <a:br>
            <a:rPr lang="cs-CZ" sz="2900" b="1" kern="1200" dirty="0"/>
          </a:br>
          <a:r>
            <a:rPr lang="cs-CZ" sz="2900" b="1" kern="1200" dirty="0"/>
            <a:t>8:00 – 15:00</a:t>
          </a:r>
          <a:endParaRPr lang="en-US" sz="2900" kern="1200" dirty="0"/>
        </a:p>
      </dsp:txBody>
      <dsp:txXfrm>
        <a:off x="3615290" y="900273"/>
        <a:ext cx="2774072" cy="1345185"/>
      </dsp:txXfrm>
    </dsp:sp>
    <dsp:sp modelId="{BABD3349-A939-42A7-8F00-E794321471E3}">
      <dsp:nvSpPr>
        <dsp:cNvPr id="0" name=""/>
        <dsp:cNvSpPr/>
      </dsp:nvSpPr>
      <dsp:spPr>
        <a:xfrm>
          <a:off x="7145658" y="858422"/>
          <a:ext cx="2857774" cy="14288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/>
            <a:t>OSTATNÍ DNY DLE  TEL. DOMLUVY</a:t>
          </a:r>
          <a:endParaRPr lang="en-US" sz="2900" kern="1200" dirty="0"/>
        </a:p>
      </dsp:txBody>
      <dsp:txXfrm>
        <a:off x="7187509" y="900273"/>
        <a:ext cx="2774072" cy="13451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A8D1C-F2A5-4A42-AAE4-B558D6CF9412}">
      <dsp:nvSpPr>
        <dsp:cNvPr id="0" name=""/>
        <dsp:cNvSpPr/>
      </dsp:nvSpPr>
      <dsp:spPr>
        <a:xfrm>
          <a:off x="0" y="1526"/>
          <a:ext cx="7140407" cy="773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58764-EB85-4DD9-93E1-2C20DD3C73CA}">
      <dsp:nvSpPr>
        <dsp:cNvPr id="0" name=""/>
        <dsp:cNvSpPr/>
      </dsp:nvSpPr>
      <dsp:spPr>
        <a:xfrm>
          <a:off x="234055" y="175617"/>
          <a:ext cx="425555" cy="425555"/>
        </a:xfrm>
        <a:prstGeom prst="rect">
          <a:avLst/>
        </a:prstGeom>
        <a:blipFill rotWithShape="1"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37815-967D-4F34-A0FA-073CE0151C8D}">
      <dsp:nvSpPr>
        <dsp:cNvPr id="0" name=""/>
        <dsp:cNvSpPr/>
      </dsp:nvSpPr>
      <dsp:spPr>
        <a:xfrm>
          <a:off x="893665" y="1526"/>
          <a:ext cx="6246741" cy="77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7" tIns="81887" rIns="81887" bIns="818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OBCHODNÍ AKADEMIE DR. EDVARDA BENEŠE, SLANÝ</a:t>
          </a:r>
          <a:endParaRPr lang="en-US" sz="2200" kern="1200"/>
        </a:p>
      </dsp:txBody>
      <dsp:txXfrm>
        <a:off x="893665" y="1526"/>
        <a:ext cx="6246741" cy="773736"/>
      </dsp:txXfrm>
    </dsp:sp>
    <dsp:sp modelId="{33589669-E6EC-4983-9F72-535D0210D141}">
      <dsp:nvSpPr>
        <dsp:cNvPr id="0" name=""/>
        <dsp:cNvSpPr/>
      </dsp:nvSpPr>
      <dsp:spPr>
        <a:xfrm>
          <a:off x="0" y="968697"/>
          <a:ext cx="7140407" cy="773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5C2B9-9644-4B35-BF3F-BBAD4084E46E}">
      <dsp:nvSpPr>
        <dsp:cNvPr id="0" name=""/>
        <dsp:cNvSpPr/>
      </dsp:nvSpPr>
      <dsp:spPr>
        <a:xfrm>
          <a:off x="234055" y="1142788"/>
          <a:ext cx="425555" cy="425555"/>
        </a:xfrm>
        <a:prstGeom prst="rect">
          <a:avLst/>
        </a:prstGeom>
        <a:blipFill rotWithShape="1"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63363-BFA8-4236-8EB9-434E6A5765F2}">
      <dsp:nvSpPr>
        <dsp:cNvPr id="0" name=""/>
        <dsp:cNvSpPr/>
      </dsp:nvSpPr>
      <dsp:spPr>
        <a:xfrm>
          <a:off x="893665" y="968697"/>
          <a:ext cx="6246741" cy="77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7" tIns="81887" rIns="81887" bIns="818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+420 312 522 422</a:t>
          </a:r>
          <a:endParaRPr lang="en-US" sz="2200" kern="1200" dirty="0"/>
        </a:p>
      </dsp:txBody>
      <dsp:txXfrm>
        <a:off x="893665" y="968697"/>
        <a:ext cx="6246741" cy="773736"/>
      </dsp:txXfrm>
    </dsp:sp>
    <dsp:sp modelId="{85D28ABF-D0A3-4973-853D-3D53D79885D5}">
      <dsp:nvSpPr>
        <dsp:cNvPr id="0" name=""/>
        <dsp:cNvSpPr/>
      </dsp:nvSpPr>
      <dsp:spPr>
        <a:xfrm>
          <a:off x="0" y="1935868"/>
          <a:ext cx="7140407" cy="773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AC147-1026-478E-978F-22A3908E0382}">
      <dsp:nvSpPr>
        <dsp:cNvPr id="0" name=""/>
        <dsp:cNvSpPr/>
      </dsp:nvSpPr>
      <dsp:spPr>
        <a:xfrm>
          <a:off x="234055" y="2109959"/>
          <a:ext cx="425555" cy="4255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0AEC2-8BD2-4905-B3A7-DAF01756C9F5}">
      <dsp:nvSpPr>
        <dsp:cNvPr id="0" name=""/>
        <dsp:cNvSpPr/>
      </dsp:nvSpPr>
      <dsp:spPr>
        <a:xfrm>
          <a:off x="893665" y="1935868"/>
          <a:ext cx="6246741" cy="77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7" tIns="81887" rIns="81887" bIns="818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SEKRETARIAT@OASLANY.CZ</a:t>
          </a:r>
          <a:endParaRPr lang="en-US" sz="2200" kern="1200"/>
        </a:p>
      </dsp:txBody>
      <dsp:txXfrm>
        <a:off x="893665" y="1935868"/>
        <a:ext cx="6246741" cy="773736"/>
      </dsp:txXfrm>
    </dsp:sp>
    <dsp:sp modelId="{C0CE015E-1DF5-442A-9739-9A46ADB46613}">
      <dsp:nvSpPr>
        <dsp:cNvPr id="0" name=""/>
        <dsp:cNvSpPr/>
      </dsp:nvSpPr>
      <dsp:spPr>
        <a:xfrm>
          <a:off x="0" y="2903039"/>
          <a:ext cx="7140407" cy="7737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AAB1C-FB0C-4F63-866F-0F8C0F039216}">
      <dsp:nvSpPr>
        <dsp:cNvPr id="0" name=""/>
        <dsp:cNvSpPr/>
      </dsp:nvSpPr>
      <dsp:spPr>
        <a:xfrm>
          <a:off x="234055" y="3077130"/>
          <a:ext cx="425555" cy="4255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53F6D-A539-4E6D-87C2-8B368145BC44}">
      <dsp:nvSpPr>
        <dsp:cNvPr id="0" name=""/>
        <dsp:cNvSpPr/>
      </dsp:nvSpPr>
      <dsp:spPr>
        <a:xfrm>
          <a:off x="893665" y="2903039"/>
          <a:ext cx="6246741" cy="77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7" tIns="81887" rIns="81887" bIns="818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WWW.OASLANY.CZ</a:t>
          </a:r>
          <a:endParaRPr lang="en-US" sz="2200" kern="1200"/>
        </a:p>
      </dsp:txBody>
      <dsp:txXfrm>
        <a:off x="893665" y="2903039"/>
        <a:ext cx="6246741" cy="773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8BC69-43F8-4956-B62F-307F405A4872}">
      <dsp:nvSpPr>
        <dsp:cNvPr id="0" name=""/>
        <dsp:cNvSpPr/>
      </dsp:nvSpPr>
      <dsp:spPr>
        <a:xfrm>
          <a:off x="0" y="784128"/>
          <a:ext cx="4855037" cy="14476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DC3A3-185A-4D37-9F4B-07DE58E730E0}">
      <dsp:nvSpPr>
        <dsp:cNvPr id="0" name=""/>
        <dsp:cNvSpPr/>
      </dsp:nvSpPr>
      <dsp:spPr>
        <a:xfrm>
          <a:off x="437905" y="1109844"/>
          <a:ext cx="796192" cy="79619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DEC71-8B82-436B-980E-97541DD5945F}">
      <dsp:nvSpPr>
        <dsp:cNvPr id="0" name=""/>
        <dsp:cNvSpPr/>
      </dsp:nvSpPr>
      <dsp:spPr>
        <a:xfrm>
          <a:off x="1672004" y="784128"/>
          <a:ext cx="3183032" cy="1447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07" tIns="153207" rIns="153207" bIns="1532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PŘIHLAŠUJEME ŽÁKY NA ZDRAVOTNÍ POJIŠŤOVNU</a:t>
          </a:r>
          <a:endParaRPr lang="en-US" sz="2400" kern="1200"/>
        </a:p>
      </dsp:txBody>
      <dsp:txXfrm>
        <a:off x="1672004" y="784128"/>
        <a:ext cx="3183032" cy="1447622"/>
      </dsp:txXfrm>
    </dsp:sp>
    <dsp:sp modelId="{24356015-57F9-4D23-A88D-15A0489B715D}">
      <dsp:nvSpPr>
        <dsp:cNvPr id="0" name=""/>
        <dsp:cNvSpPr/>
      </dsp:nvSpPr>
      <dsp:spPr>
        <a:xfrm>
          <a:off x="0" y="2593657"/>
          <a:ext cx="4855037" cy="14476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4D4EC-83F6-4CD0-89CC-F7072D2DD60F}">
      <dsp:nvSpPr>
        <dsp:cNvPr id="0" name=""/>
        <dsp:cNvSpPr/>
      </dsp:nvSpPr>
      <dsp:spPr>
        <a:xfrm>
          <a:off x="437905" y="2919372"/>
          <a:ext cx="796192" cy="79619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01623-647B-4550-8521-FE20322B00B7}">
      <dsp:nvSpPr>
        <dsp:cNvPr id="0" name=""/>
        <dsp:cNvSpPr/>
      </dsp:nvSpPr>
      <dsp:spPr>
        <a:xfrm>
          <a:off x="1672004" y="2593657"/>
          <a:ext cx="3183032" cy="1447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07" tIns="153207" rIns="153207" bIns="1532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PŘIHLÁŠKY </a:t>
          </a:r>
          <a:br>
            <a:rPr lang="cs-CZ" sz="2400" kern="1200" dirty="0"/>
          </a:br>
          <a:r>
            <a:rPr lang="cs-CZ" sz="2400" kern="1200" dirty="0"/>
            <a:t>A ODHLÁŠKY ZAJIŠŤUJE ŠKOLA</a:t>
          </a:r>
          <a:endParaRPr lang="en-US" sz="2400" kern="1200" dirty="0"/>
        </a:p>
      </dsp:txBody>
      <dsp:txXfrm>
        <a:off x="1672004" y="2593657"/>
        <a:ext cx="3183032" cy="1447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FA846-E2BF-4491-B31A-81677D291778}">
      <dsp:nvSpPr>
        <dsp:cNvPr id="0" name=""/>
        <dsp:cNvSpPr/>
      </dsp:nvSpPr>
      <dsp:spPr>
        <a:xfrm>
          <a:off x="990972" y="1242"/>
          <a:ext cx="2827501" cy="169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POLOLETÍ / ŠKOLNÍ ROK </a:t>
          </a:r>
          <a:endParaRPr lang="en-US" sz="2200" kern="1200"/>
        </a:p>
      </dsp:txBody>
      <dsp:txXfrm>
        <a:off x="990972" y="1242"/>
        <a:ext cx="2827501" cy="1696501"/>
      </dsp:txXfrm>
    </dsp:sp>
    <dsp:sp modelId="{2297755C-D9E6-4A2D-BA7D-9F927E022AF6}">
      <dsp:nvSpPr>
        <dsp:cNvPr id="0" name=""/>
        <dsp:cNvSpPr/>
      </dsp:nvSpPr>
      <dsp:spPr>
        <a:xfrm>
          <a:off x="4101224" y="1242"/>
          <a:ext cx="2827501" cy="16965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UVOLNĚNÍ ČÁSTEČNÉ / ZCELA</a:t>
          </a:r>
          <a:endParaRPr lang="en-US" sz="2200" kern="1200"/>
        </a:p>
      </dsp:txBody>
      <dsp:txXfrm>
        <a:off x="4101224" y="1242"/>
        <a:ext cx="2827501" cy="1696501"/>
      </dsp:txXfrm>
    </dsp:sp>
    <dsp:sp modelId="{CA00F6BB-3FFC-44F6-9908-7BC1CED85E67}">
      <dsp:nvSpPr>
        <dsp:cNvPr id="0" name=""/>
        <dsp:cNvSpPr/>
      </dsp:nvSpPr>
      <dsp:spPr>
        <a:xfrm>
          <a:off x="7211476" y="1242"/>
          <a:ext cx="2827501" cy="16965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ŽÁDOST KE STAŽENÍ </a:t>
          </a:r>
          <a:r>
            <a:rPr lang="cs-CZ" sz="2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WWW.OASLANY.CZ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211476" y="1242"/>
        <a:ext cx="2827501" cy="1696501"/>
      </dsp:txXfrm>
    </dsp:sp>
    <dsp:sp modelId="{5851BAB0-9443-4614-9FF8-7F77492E0B4E}">
      <dsp:nvSpPr>
        <dsp:cNvPr id="0" name=""/>
        <dsp:cNvSpPr/>
      </dsp:nvSpPr>
      <dsp:spPr>
        <a:xfrm>
          <a:off x="990972" y="1980494"/>
          <a:ext cx="2827501" cy="16965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SOUČÁSTÍ ŽÁDOSTI JE POTVRZENÍ LÉKAŘE</a:t>
          </a:r>
          <a:endParaRPr lang="en-US" sz="2200" kern="1200"/>
        </a:p>
      </dsp:txBody>
      <dsp:txXfrm>
        <a:off x="990972" y="1980494"/>
        <a:ext cx="2827501" cy="1696501"/>
      </dsp:txXfrm>
    </dsp:sp>
    <dsp:sp modelId="{427E50B5-049C-4CBA-9AAC-499555C8DC46}">
      <dsp:nvSpPr>
        <dsp:cNvPr id="0" name=""/>
        <dsp:cNvSpPr/>
      </dsp:nvSpPr>
      <dsp:spPr>
        <a:xfrm>
          <a:off x="4101224" y="1980494"/>
          <a:ext cx="2827501" cy="16965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ŽÁCI UVOLNĚNÍ ZCELA, NAVŠTĚVUJÍ HODINU ZDRAVOTNÍHO TVE</a:t>
          </a:r>
          <a:endParaRPr lang="en-US" sz="2200" kern="1200"/>
        </a:p>
      </dsp:txBody>
      <dsp:txXfrm>
        <a:off x="4101224" y="1980494"/>
        <a:ext cx="2827501" cy="1696501"/>
      </dsp:txXfrm>
    </dsp:sp>
    <dsp:sp modelId="{4DFDD441-E8D1-4532-A1E5-986A82D4F631}">
      <dsp:nvSpPr>
        <dsp:cNvPr id="0" name=""/>
        <dsp:cNvSpPr/>
      </dsp:nvSpPr>
      <dsp:spPr>
        <a:xfrm>
          <a:off x="7211476" y="1980494"/>
          <a:ext cx="2827501" cy="169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ŽÁDOST PODAT NEJPOZDĚJI </a:t>
          </a:r>
          <a:br>
            <a:rPr lang="cs-CZ" sz="2200" kern="1200"/>
          </a:br>
          <a:r>
            <a:rPr lang="cs-CZ" sz="2200" kern="1200"/>
            <a:t>DO 15. 9.</a:t>
          </a:r>
          <a:endParaRPr lang="en-US" sz="2200" kern="1200"/>
        </a:p>
      </dsp:txBody>
      <dsp:txXfrm>
        <a:off x="7211476" y="1980494"/>
        <a:ext cx="2827501" cy="16965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A4C8B-93CB-4DE1-8090-2D3ACB08942D}">
      <dsp:nvSpPr>
        <dsp:cNvPr id="0" name=""/>
        <dsp:cNvSpPr/>
      </dsp:nvSpPr>
      <dsp:spPr>
        <a:xfrm>
          <a:off x="0" y="118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CD090-3BA0-49F0-B95E-8BDD10B930E9}">
      <dsp:nvSpPr>
        <dsp:cNvPr id="0" name=""/>
        <dsp:cNvSpPr/>
      </dsp:nvSpPr>
      <dsp:spPr>
        <a:xfrm>
          <a:off x="153374" y="115270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845D-5AAB-4226-BB54-07106E1459B2}">
      <dsp:nvSpPr>
        <dsp:cNvPr id="0" name=""/>
        <dsp:cNvSpPr/>
      </dsp:nvSpPr>
      <dsp:spPr>
        <a:xfrm>
          <a:off x="585612" y="118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1. 9. – 4. 9. 2026</a:t>
          </a:r>
          <a:r>
            <a:rPr lang="cs-CZ" sz="1800" kern="1200" dirty="0"/>
            <a:t>, ODJEZD 9,30 OD BUDOVY ŠKOLY</a:t>
          </a:r>
          <a:endParaRPr lang="en-US" sz="1800" kern="1200" dirty="0"/>
        </a:p>
      </dsp:txBody>
      <dsp:txXfrm>
        <a:off x="585612" y="1189"/>
        <a:ext cx="10444002" cy="507023"/>
      </dsp:txXfrm>
    </dsp:sp>
    <dsp:sp modelId="{8FCB17F2-09F2-4531-B250-90F92CDFE8F8}">
      <dsp:nvSpPr>
        <dsp:cNvPr id="0" name=""/>
        <dsp:cNvSpPr/>
      </dsp:nvSpPr>
      <dsp:spPr>
        <a:xfrm>
          <a:off x="0" y="63496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44CAE-BC46-4241-81EA-E5E059F8C50F}">
      <dsp:nvSpPr>
        <dsp:cNvPr id="0" name=""/>
        <dsp:cNvSpPr/>
      </dsp:nvSpPr>
      <dsp:spPr>
        <a:xfrm>
          <a:off x="153374" y="749050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DC7DA-D42C-4EE4-ADBC-D2C9E4774C25}">
      <dsp:nvSpPr>
        <dsp:cNvPr id="0" name=""/>
        <dsp:cNvSpPr/>
      </dsp:nvSpPr>
      <dsp:spPr>
        <a:xfrm>
          <a:off x="585612" y="63496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PLATBA </a:t>
          </a:r>
          <a:r>
            <a:rPr lang="cs-CZ" sz="1800" b="1" kern="1200" dirty="0"/>
            <a:t>4 500 KČ DO  15. 7. na účet SRPDŠ</a:t>
          </a:r>
          <a:endParaRPr lang="en-US" sz="1800" kern="1200" dirty="0"/>
        </a:p>
      </dsp:txBody>
      <dsp:txXfrm>
        <a:off x="585612" y="634969"/>
        <a:ext cx="10444002" cy="507023"/>
      </dsp:txXfrm>
    </dsp:sp>
    <dsp:sp modelId="{DE774E2A-C88B-4E59-A335-F0B315474F0A}">
      <dsp:nvSpPr>
        <dsp:cNvPr id="0" name=""/>
        <dsp:cNvSpPr/>
      </dsp:nvSpPr>
      <dsp:spPr>
        <a:xfrm>
          <a:off x="0" y="126874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BE9AD-7EB5-4431-B8C8-89FC47C6EBD4}">
      <dsp:nvSpPr>
        <dsp:cNvPr id="0" name=""/>
        <dsp:cNvSpPr/>
      </dsp:nvSpPr>
      <dsp:spPr>
        <a:xfrm>
          <a:off x="153374" y="1382829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0639D-C500-4D83-847D-FD5CBD0FEB29}">
      <dsp:nvSpPr>
        <dsp:cNvPr id="0" name=""/>
        <dsp:cNvSpPr/>
      </dsp:nvSpPr>
      <dsp:spPr>
        <a:xfrm>
          <a:off x="585612" y="126874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REKREAČNÍ STŘEDISKO DOBROTA – MÁCHOVO JEZERO</a:t>
          </a:r>
          <a:endParaRPr lang="en-US" sz="1800" kern="1200" dirty="0"/>
        </a:p>
      </dsp:txBody>
      <dsp:txXfrm>
        <a:off x="585612" y="1268749"/>
        <a:ext cx="10444002" cy="507023"/>
      </dsp:txXfrm>
    </dsp:sp>
    <dsp:sp modelId="{23C8097C-A3F6-45FE-9901-B57551524A97}">
      <dsp:nvSpPr>
        <dsp:cNvPr id="0" name=""/>
        <dsp:cNvSpPr/>
      </dsp:nvSpPr>
      <dsp:spPr>
        <a:xfrm>
          <a:off x="0" y="190252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6DBA4-D4B7-4889-B62C-A7D1E4F933F9}">
      <dsp:nvSpPr>
        <dsp:cNvPr id="0" name=""/>
        <dsp:cNvSpPr/>
      </dsp:nvSpPr>
      <dsp:spPr>
        <a:xfrm>
          <a:off x="153374" y="2016609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B6EB7-0506-43B6-BF1A-7AB5C8549D5F}">
      <dsp:nvSpPr>
        <dsp:cNvPr id="0" name=""/>
        <dsp:cNvSpPr/>
      </dsp:nvSpPr>
      <dsp:spPr>
        <a:xfrm>
          <a:off x="585612" y="190252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SRAZ V ÚTERÝ 1. 9. , 8:00 V KMENOVÉ UČEBNĚ</a:t>
          </a:r>
          <a:endParaRPr lang="en-US" sz="1800" kern="1200" dirty="0"/>
        </a:p>
      </dsp:txBody>
      <dsp:txXfrm>
        <a:off x="585612" y="1902529"/>
        <a:ext cx="10444002" cy="507023"/>
      </dsp:txXfrm>
    </dsp:sp>
    <dsp:sp modelId="{483BF551-35F0-48C8-ABDE-FCEDF2F4DB74}">
      <dsp:nvSpPr>
        <dsp:cNvPr id="0" name=""/>
        <dsp:cNvSpPr/>
      </dsp:nvSpPr>
      <dsp:spPr>
        <a:xfrm>
          <a:off x="0" y="253630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C11F7-E702-4566-8DF3-37AB32AAD091}">
      <dsp:nvSpPr>
        <dsp:cNvPr id="0" name=""/>
        <dsp:cNvSpPr/>
      </dsp:nvSpPr>
      <dsp:spPr>
        <a:xfrm>
          <a:off x="153374" y="2650389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2A54B-4C41-407E-8088-766CEBD4106B}">
      <dsp:nvSpPr>
        <dsp:cNvPr id="0" name=""/>
        <dsp:cNvSpPr/>
      </dsp:nvSpPr>
      <dsp:spPr>
        <a:xfrm>
          <a:off x="585612" y="253630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PROHLÁŠENÍ O BEZINFEKČNOSTI ODEVZDAT U ODJEZDU S DATEM 1. 9. 2026</a:t>
          </a:r>
          <a:endParaRPr lang="en-US" sz="1800" kern="1200" dirty="0"/>
        </a:p>
      </dsp:txBody>
      <dsp:txXfrm>
        <a:off x="585612" y="2536309"/>
        <a:ext cx="10444002" cy="507023"/>
      </dsp:txXfrm>
    </dsp:sp>
    <dsp:sp modelId="{05180BEE-6307-4FC2-B8F9-222E4D398DDB}">
      <dsp:nvSpPr>
        <dsp:cNvPr id="0" name=""/>
        <dsp:cNvSpPr/>
      </dsp:nvSpPr>
      <dsp:spPr>
        <a:xfrm>
          <a:off x="0" y="3170089"/>
          <a:ext cx="11029615" cy="5070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1167-C656-4F57-90DA-A21CAE94C8C3}">
      <dsp:nvSpPr>
        <dsp:cNvPr id="0" name=""/>
        <dsp:cNvSpPr/>
      </dsp:nvSpPr>
      <dsp:spPr>
        <a:xfrm>
          <a:off x="153374" y="3284169"/>
          <a:ext cx="278863" cy="27886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49FE7-6568-41B5-AA9C-7670883BBCB0}">
      <dsp:nvSpPr>
        <dsp:cNvPr id="0" name=""/>
        <dsp:cNvSpPr/>
      </dsp:nvSpPr>
      <dsp:spPr>
        <a:xfrm>
          <a:off x="585612" y="3170089"/>
          <a:ext cx="10444002" cy="507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60" tIns="53660" rIns="53660" bIns="536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PROHLÁŠENÍ O ZDRAVOTNÍ ZPŮSOBILOSTI ODEVZDAT U ODJEZDU S DATEM 1. 9. 2026</a:t>
          </a:r>
          <a:endParaRPr lang="cs-CZ" sz="1800" kern="1200" dirty="0"/>
        </a:p>
      </dsp:txBody>
      <dsp:txXfrm>
        <a:off x="585612" y="3170089"/>
        <a:ext cx="10444002" cy="5070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70C2-840A-48FD-965F-669F90EBC8BF}">
      <dsp:nvSpPr>
        <dsp:cNvPr id="0" name=""/>
        <dsp:cNvSpPr/>
      </dsp:nvSpPr>
      <dsp:spPr>
        <a:xfrm>
          <a:off x="0" y="1679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AF1B0-1796-4728-8501-805C452C1F73}">
      <dsp:nvSpPr>
        <dsp:cNvPr id="0" name=""/>
        <dsp:cNvSpPr/>
      </dsp:nvSpPr>
      <dsp:spPr>
        <a:xfrm>
          <a:off x="257432" y="19315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BE671-A5EA-4C34-8300-A1EE1567FB46}">
      <dsp:nvSpPr>
        <dsp:cNvPr id="0" name=""/>
        <dsp:cNvSpPr/>
      </dsp:nvSpPr>
      <dsp:spPr>
        <a:xfrm>
          <a:off x="982923" y="1679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DVOUÚROVŇOVÁ VÝUKA</a:t>
          </a:r>
          <a:br>
            <a:rPr lang="cs-CZ" sz="2200" b="0" i="0" kern="1200" dirty="0"/>
          </a:br>
          <a:r>
            <a:rPr lang="cs-CZ" sz="2200" b="0" i="0" kern="1200" dirty="0"/>
            <a:t>B1 (standardní) / B2 (pokročilá)</a:t>
          </a:r>
          <a:endParaRPr lang="en-US" sz="2200" kern="1200" dirty="0"/>
        </a:p>
      </dsp:txBody>
      <dsp:txXfrm>
        <a:off x="982923" y="1679"/>
        <a:ext cx="6122557" cy="851015"/>
      </dsp:txXfrm>
    </dsp:sp>
    <dsp:sp modelId="{B557384C-3446-47D3-A994-6A62C0F04D1D}">
      <dsp:nvSpPr>
        <dsp:cNvPr id="0" name=""/>
        <dsp:cNvSpPr/>
      </dsp:nvSpPr>
      <dsp:spPr>
        <a:xfrm>
          <a:off x="0" y="1171825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4DC24-2B72-4918-812C-DD1398E687F7}">
      <dsp:nvSpPr>
        <dsp:cNvPr id="0" name=""/>
        <dsp:cNvSpPr/>
      </dsp:nvSpPr>
      <dsp:spPr>
        <a:xfrm>
          <a:off x="257432" y="125692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9D27-5D86-474F-8E6F-FA5BD127E7D0}">
      <dsp:nvSpPr>
        <dsp:cNvPr id="0" name=""/>
        <dsp:cNvSpPr/>
      </dsp:nvSpPr>
      <dsp:spPr>
        <a:xfrm>
          <a:off x="982923" y="1184267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ROZŘAZUJÍCÍ TEST</a:t>
          </a:r>
          <a:r>
            <a:rPr lang="cs-CZ" sz="2200" b="1" kern="1200" dirty="0"/>
            <a:t> </a:t>
          </a:r>
          <a:br>
            <a:rPr lang="cs-CZ" sz="2200" b="1" kern="1200" dirty="0"/>
          </a:br>
          <a:r>
            <a:rPr lang="cs-CZ" sz="2200" b="0" kern="1200" dirty="0"/>
            <a:t>ukončen</a:t>
          </a:r>
          <a:r>
            <a:rPr lang="cs-CZ" sz="2200" b="1" kern="1200" dirty="0"/>
            <a:t> </a:t>
          </a:r>
          <a:r>
            <a:rPr lang="cs-CZ" sz="2200" b="1" kern="1200" dirty="0">
              <a:solidFill>
                <a:srgbClr val="C00000"/>
              </a:solidFill>
            </a:rPr>
            <a:t>14. 6.</a:t>
          </a:r>
          <a:endParaRPr lang="en-US" sz="2200" kern="1200" dirty="0"/>
        </a:p>
      </dsp:txBody>
      <dsp:txXfrm>
        <a:off x="982923" y="1184267"/>
        <a:ext cx="6122557" cy="851015"/>
      </dsp:txXfrm>
    </dsp:sp>
    <dsp:sp modelId="{E8041795-36DE-4DEB-9EF0-B064E16897FF}">
      <dsp:nvSpPr>
        <dsp:cNvPr id="0" name=""/>
        <dsp:cNvSpPr/>
      </dsp:nvSpPr>
      <dsp:spPr>
        <a:xfrm>
          <a:off x="0" y="2129218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B9D55-8E57-49BD-81A1-D950DAD72AA7}">
      <dsp:nvSpPr>
        <dsp:cNvPr id="0" name=""/>
        <dsp:cNvSpPr/>
      </dsp:nvSpPr>
      <dsp:spPr>
        <a:xfrm>
          <a:off x="257432" y="232069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4A10B-12BC-49DC-9EB7-FD25B4D8EB85}">
      <dsp:nvSpPr>
        <dsp:cNvPr id="0" name=""/>
        <dsp:cNvSpPr/>
      </dsp:nvSpPr>
      <dsp:spPr>
        <a:xfrm>
          <a:off x="982923" y="2129218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VÝSLEDKY TESTU</a:t>
          </a:r>
          <a:br>
            <a:rPr lang="cs-CZ" sz="2200" kern="1200" dirty="0"/>
          </a:br>
          <a:r>
            <a:rPr lang="cs-CZ" sz="2200" kern="1200" dirty="0"/>
            <a:t>zašleme </a:t>
          </a:r>
          <a:r>
            <a:rPr lang="cs-CZ" sz="2200" b="1" kern="1200" dirty="0">
              <a:solidFill>
                <a:srgbClr val="C00000"/>
              </a:solidFill>
            </a:rPr>
            <a:t>do 1. 7.</a:t>
          </a:r>
          <a:endParaRPr lang="en-US" sz="2200" b="1" kern="1200" dirty="0">
            <a:solidFill>
              <a:srgbClr val="C00000"/>
            </a:solidFill>
          </a:endParaRPr>
        </a:p>
      </dsp:txBody>
      <dsp:txXfrm>
        <a:off x="982923" y="2129218"/>
        <a:ext cx="6122557" cy="851015"/>
      </dsp:txXfrm>
    </dsp:sp>
    <dsp:sp modelId="{BD0BFFC4-40E1-40DC-B442-87A6CDAC2DD5}">
      <dsp:nvSpPr>
        <dsp:cNvPr id="0" name=""/>
        <dsp:cNvSpPr/>
      </dsp:nvSpPr>
      <dsp:spPr>
        <a:xfrm>
          <a:off x="0" y="3192988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6DDBC-84B6-4BFF-90B1-DCC55AD27904}">
      <dsp:nvSpPr>
        <dsp:cNvPr id="0" name=""/>
        <dsp:cNvSpPr/>
      </dsp:nvSpPr>
      <dsp:spPr>
        <a:xfrm>
          <a:off x="257432" y="3384466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7A536-94AD-4DFC-A037-9F14755EDCDD}">
      <dsp:nvSpPr>
        <dsp:cNvPr id="0" name=""/>
        <dsp:cNvSpPr/>
      </dsp:nvSpPr>
      <dsp:spPr>
        <a:xfrm>
          <a:off x="982923" y="3192988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i="0" kern="1200" dirty="0"/>
            <a:t>PŘESTUPY MEZI ÚROVNĚMI</a:t>
          </a:r>
          <a:r>
            <a:rPr lang="cs-CZ" sz="2200" b="0" i="0" kern="1200" dirty="0"/>
            <a:t> </a:t>
          </a:r>
          <a:br>
            <a:rPr lang="cs-CZ" sz="2200" b="0" i="0" kern="1200" dirty="0"/>
          </a:br>
          <a:r>
            <a:rPr lang="cs-CZ" sz="2200" b="0" i="0" kern="1200" dirty="0"/>
            <a:t>lze dle znalostí a volné kapacity v průběhu 1. pololetí</a:t>
          </a:r>
          <a:endParaRPr lang="en-US" sz="2200" kern="1200" dirty="0"/>
        </a:p>
      </dsp:txBody>
      <dsp:txXfrm>
        <a:off x="982923" y="3192988"/>
        <a:ext cx="6122557" cy="8510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70C2-840A-48FD-965F-669F90EBC8BF}">
      <dsp:nvSpPr>
        <dsp:cNvPr id="0" name=""/>
        <dsp:cNvSpPr/>
      </dsp:nvSpPr>
      <dsp:spPr>
        <a:xfrm>
          <a:off x="0" y="1679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AF1B0-1796-4728-8501-805C452C1F73}">
      <dsp:nvSpPr>
        <dsp:cNvPr id="0" name=""/>
        <dsp:cNvSpPr/>
      </dsp:nvSpPr>
      <dsp:spPr>
        <a:xfrm>
          <a:off x="257432" y="19315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BE671-A5EA-4C34-8300-A1EE1567FB46}">
      <dsp:nvSpPr>
        <dsp:cNvPr id="0" name=""/>
        <dsp:cNvSpPr/>
      </dsp:nvSpPr>
      <dsp:spPr>
        <a:xfrm>
          <a:off x="982923" y="1679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DVOUÚROVŇOVÁ VÝUKA</a:t>
          </a:r>
          <a:br>
            <a:rPr lang="cs-CZ" sz="2200" b="0" i="0" kern="1200" dirty="0"/>
          </a:br>
          <a:r>
            <a:rPr lang="cs-CZ" sz="2200" b="0" i="0" kern="1200" dirty="0"/>
            <a:t>B1 (standardní) / B2 (pokročilá)</a:t>
          </a:r>
          <a:endParaRPr lang="en-US" sz="2200" kern="1200" dirty="0"/>
        </a:p>
      </dsp:txBody>
      <dsp:txXfrm>
        <a:off x="982923" y="1679"/>
        <a:ext cx="6122557" cy="851015"/>
      </dsp:txXfrm>
    </dsp:sp>
    <dsp:sp modelId="{B557384C-3446-47D3-A994-6A62C0F04D1D}">
      <dsp:nvSpPr>
        <dsp:cNvPr id="0" name=""/>
        <dsp:cNvSpPr/>
      </dsp:nvSpPr>
      <dsp:spPr>
        <a:xfrm>
          <a:off x="0" y="1171825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4DC24-2B72-4918-812C-DD1398E687F7}">
      <dsp:nvSpPr>
        <dsp:cNvPr id="0" name=""/>
        <dsp:cNvSpPr/>
      </dsp:nvSpPr>
      <dsp:spPr>
        <a:xfrm>
          <a:off x="257432" y="125692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9D27-5D86-474F-8E6F-FA5BD127E7D0}">
      <dsp:nvSpPr>
        <dsp:cNvPr id="0" name=""/>
        <dsp:cNvSpPr/>
      </dsp:nvSpPr>
      <dsp:spPr>
        <a:xfrm>
          <a:off x="982923" y="1184267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ROZŘAZUJÍCÍ TEST</a:t>
          </a:r>
          <a:r>
            <a:rPr lang="cs-CZ" sz="2200" b="1" kern="1200" dirty="0"/>
            <a:t> </a:t>
          </a:r>
          <a:br>
            <a:rPr lang="cs-CZ" sz="2200" b="1" kern="1200" dirty="0"/>
          </a:br>
          <a:r>
            <a:rPr lang="cs-CZ" sz="2200" b="0" kern="1200" dirty="0"/>
            <a:t>odevzdat do</a:t>
          </a:r>
          <a:r>
            <a:rPr lang="cs-CZ" sz="2200" b="1" kern="1200" dirty="0"/>
            <a:t> </a:t>
          </a:r>
          <a:r>
            <a:rPr lang="cs-CZ" sz="2200" b="1" kern="1200" dirty="0">
              <a:solidFill>
                <a:srgbClr val="C00000"/>
              </a:solidFill>
            </a:rPr>
            <a:t>28. 6.</a:t>
          </a:r>
          <a:endParaRPr lang="en-US" sz="2200" kern="1200" dirty="0"/>
        </a:p>
      </dsp:txBody>
      <dsp:txXfrm>
        <a:off x="982923" y="1184267"/>
        <a:ext cx="6122557" cy="851015"/>
      </dsp:txXfrm>
    </dsp:sp>
    <dsp:sp modelId="{E8041795-36DE-4DEB-9EF0-B064E16897FF}">
      <dsp:nvSpPr>
        <dsp:cNvPr id="0" name=""/>
        <dsp:cNvSpPr/>
      </dsp:nvSpPr>
      <dsp:spPr>
        <a:xfrm>
          <a:off x="0" y="2129218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B9D55-8E57-49BD-81A1-D950DAD72AA7}">
      <dsp:nvSpPr>
        <dsp:cNvPr id="0" name=""/>
        <dsp:cNvSpPr/>
      </dsp:nvSpPr>
      <dsp:spPr>
        <a:xfrm>
          <a:off x="257432" y="2320697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4A10B-12BC-49DC-9EB7-FD25B4D8EB85}">
      <dsp:nvSpPr>
        <dsp:cNvPr id="0" name=""/>
        <dsp:cNvSpPr/>
      </dsp:nvSpPr>
      <dsp:spPr>
        <a:xfrm>
          <a:off x="982923" y="2129218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VÝSLEDKY TESTU</a:t>
          </a:r>
          <a:br>
            <a:rPr lang="cs-CZ" sz="2200" kern="1200" dirty="0"/>
          </a:br>
          <a:r>
            <a:rPr lang="cs-CZ" sz="2200" kern="1200" dirty="0"/>
            <a:t>zašleme </a:t>
          </a:r>
          <a:r>
            <a:rPr lang="cs-CZ" sz="2200" b="1" kern="1200" dirty="0">
              <a:solidFill>
                <a:srgbClr val="C00000"/>
              </a:solidFill>
            </a:rPr>
            <a:t>do 1. 7.</a:t>
          </a:r>
          <a:endParaRPr lang="en-US" sz="2200" b="1" kern="1200" dirty="0">
            <a:solidFill>
              <a:srgbClr val="C00000"/>
            </a:solidFill>
          </a:endParaRPr>
        </a:p>
      </dsp:txBody>
      <dsp:txXfrm>
        <a:off x="982923" y="2129218"/>
        <a:ext cx="6122557" cy="851015"/>
      </dsp:txXfrm>
    </dsp:sp>
    <dsp:sp modelId="{BD0BFFC4-40E1-40DC-B442-87A6CDAC2DD5}">
      <dsp:nvSpPr>
        <dsp:cNvPr id="0" name=""/>
        <dsp:cNvSpPr/>
      </dsp:nvSpPr>
      <dsp:spPr>
        <a:xfrm>
          <a:off x="0" y="3192988"/>
          <a:ext cx="7105481" cy="8510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6DDBC-84B6-4BFF-90B1-DCC55AD27904}">
      <dsp:nvSpPr>
        <dsp:cNvPr id="0" name=""/>
        <dsp:cNvSpPr/>
      </dsp:nvSpPr>
      <dsp:spPr>
        <a:xfrm>
          <a:off x="257432" y="3384466"/>
          <a:ext cx="468058" cy="46805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7A536-94AD-4DFC-A037-9F14755EDCDD}">
      <dsp:nvSpPr>
        <dsp:cNvPr id="0" name=""/>
        <dsp:cNvSpPr/>
      </dsp:nvSpPr>
      <dsp:spPr>
        <a:xfrm>
          <a:off x="982923" y="3192988"/>
          <a:ext cx="6122557" cy="85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6" tIns="90066" rIns="90066" bIns="900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i="0" kern="1200" dirty="0"/>
            <a:t>PŘESTUPY MEZI ÚROVNĚMI</a:t>
          </a:r>
          <a:r>
            <a:rPr lang="cs-CZ" sz="2200" b="0" i="0" kern="1200" dirty="0"/>
            <a:t> </a:t>
          </a:r>
          <a:br>
            <a:rPr lang="cs-CZ" sz="2200" b="0" i="0" kern="1200" dirty="0"/>
          </a:br>
          <a:r>
            <a:rPr lang="cs-CZ" sz="2200" b="0" i="0" kern="1200" dirty="0"/>
            <a:t>lze dle znalostí a volné kapacity v průběhu 1. pololetí</a:t>
          </a:r>
          <a:endParaRPr lang="en-US" sz="2200" kern="1200" dirty="0"/>
        </a:p>
      </dsp:txBody>
      <dsp:txXfrm>
        <a:off x="982923" y="3192988"/>
        <a:ext cx="6122557" cy="8510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70C2-840A-48FD-965F-669F90EBC8BF}">
      <dsp:nvSpPr>
        <dsp:cNvPr id="0" name=""/>
        <dsp:cNvSpPr/>
      </dsp:nvSpPr>
      <dsp:spPr>
        <a:xfrm>
          <a:off x="0" y="5133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AF1B0-1796-4728-8501-805C452C1F73}">
      <dsp:nvSpPr>
        <dsp:cNvPr id="0" name=""/>
        <dsp:cNvSpPr/>
      </dsp:nvSpPr>
      <dsp:spPr>
        <a:xfrm>
          <a:off x="180846" y="139646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BE671-A5EA-4C34-8300-A1EE1567FB46}">
      <dsp:nvSpPr>
        <dsp:cNvPr id="0" name=""/>
        <dsp:cNvSpPr/>
      </dsp:nvSpPr>
      <dsp:spPr>
        <a:xfrm>
          <a:off x="690826" y="5133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VÝUKA NA ÚROVNI A2</a:t>
          </a:r>
          <a:br>
            <a:rPr lang="cs-CZ" sz="1700" b="0" i="0" kern="1200" dirty="0"/>
          </a:br>
          <a:r>
            <a:rPr lang="cs-CZ" sz="1700" b="0" i="0" kern="1200" dirty="0"/>
            <a:t>není maturitní úroveň</a:t>
          </a:r>
          <a:endParaRPr lang="en-US" sz="1700" kern="1200" dirty="0"/>
        </a:p>
      </dsp:txBody>
      <dsp:txXfrm>
        <a:off x="690826" y="5133"/>
        <a:ext cx="6373159" cy="672569"/>
      </dsp:txXfrm>
    </dsp:sp>
    <dsp:sp modelId="{CA15AE3C-5508-4E22-A50E-4961BA63433A}">
      <dsp:nvSpPr>
        <dsp:cNvPr id="0" name=""/>
        <dsp:cNvSpPr/>
      </dsp:nvSpPr>
      <dsp:spPr>
        <a:xfrm>
          <a:off x="0" y="845844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E3894-A6AC-4385-A85A-298E350F6253}">
      <dsp:nvSpPr>
        <dsp:cNvPr id="0" name=""/>
        <dsp:cNvSpPr/>
      </dsp:nvSpPr>
      <dsp:spPr>
        <a:xfrm>
          <a:off x="180846" y="980358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5C2D-9126-477D-B334-FD27D73E7C76}">
      <dsp:nvSpPr>
        <dsp:cNvPr id="0" name=""/>
        <dsp:cNvSpPr/>
      </dsp:nvSpPr>
      <dsp:spPr>
        <a:xfrm>
          <a:off x="690826" y="845844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PLÁNUJEME OTEVŘÍT SKUPINY</a:t>
          </a:r>
          <a:br>
            <a:rPr lang="cs-CZ" sz="1700" kern="1200" dirty="0"/>
          </a:br>
          <a:r>
            <a:rPr lang="cs-CZ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2x ŠPJ, 1x FRJ, 2x NEJ, 1x RUJ</a:t>
          </a:r>
          <a:endParaRPr lang="en-US" sz="1700" kern="1200" dirty="0"/>
        </a:p>
      </dsp:txBody>
      <dsp:txXfrm>
        <a:off x="690826" y="845844"/>
        <a:ext cx="6373159" cy="672569"/>
      </dsp:txXfrm>
    </dsp:sp>
    <dsp:sp modelId="{B557384C-3446-47D3-A994-6A62C0F04D1D}">
      <dsp:nvSpPr>
        <dsp:cNvPr id="0" name=""/>
        <dsp:cNvSpPr/>
      </dsp:nvSpPr>
      <dsp:spPr>
        <a:xfrm>
          <a:off x="0" y="1686556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4DC24-2B72-4918-812C-DD1398E687F7}">
      <dsp:nvSpPr>
        <dsp:cNvPr id="0" name=""/>
        <dsp:cNvSpPr/>
      </dsp:nvSpPr>
      <dsp:spPr>
        <a:xfrm>
          <a:off x="180846" y="1821070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9D27-5D86-474F-8E6F-FA5BD127E7D0}">
      <dsp:nvSpPr>
        <dsp:cNvPr id="0" name=""/>
        <dsp:cNvSpPr/>
      </dsp:nvSpPr>
      <dsp:spPr>
        <a:xfrm>
          <a:off x="690826" y="1686556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VÝBĚR CIZÍHO JAZYKA DLE PRIORITY </a:t>
          </a:r>
          <a:b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ukončeno </a:t>
          </a:r>
          <a:r>
            <a:rPr lang="cs-CZ" sz="17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14. 6. </a:t>
          </a:r>
          <a:endParaRPr lang="en-US" sz="1700" kern="1200" dirty="0"/>
        </a:p>
      </dsp:txBody>
      <dsp:txXfrm>
        <a:off x="690826" y="1686556"/>
        <a:ext cx="6373159" cy="672569"/>
      </dsp:txXfrm>
    </dsp:sp>
    <dsp:sp modelId="{E8041795-36DE-4DEB-9EF0-B064E16897FF}">
      <dsp:nvSpPr>
        <dsp:cNvPr id="0" name=""/>
        <dsp:cNvSpPr/>
      </dsp:nvSpPr>
      <dsp:spPr>
        <a:xfrm>
          <a:off x="0" y="2527268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B9D55-8E57-49BD-81A1-D950DAD72AA7}">
      <dsp:nvSpPr>
        <dsp:cNvPr id="0" name=""/>
        <dsp:cNvSpPr/>
      </dsp:nvSpPr>
      <dsp:spPr>
        <a:xfrm>
          <a:off x="180846" y="2661782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4A10B-12BC-49DC-9EB7-FD25B4D8EB85}">
      <dsp:nvSpPr>
        <dsp:cNvPr id="0" name=""/>
        <dsp:cNvSpPr/>
      </dsp:nvSpPr>
      <dsp:spPr>
        <a:xfrm>
          <a:off x="690826" y="2527268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VÝSLEDKY ROZŘAZENÍ</a:t>
          </a:r>
          <a:br>
            <a:rPr lang="cs-CZ" sz="1700" kern="1200" dirty="0"/>
          </a:br>
          <a:r>
            <a:rPr lang="cs-CZ" sz="1700" kern="1200" dirty="0"/>
            <a:t>zašleme </a:t>
          </a:r>
          <a:r>
            <a:rPr lang="cs-CZ" sz="1700" b="1" kern="1200" dirty="0">
              <a:solidFill>
                <a:srgbClr val="C00000"/>
              </a:solidFill>
            </a:rPr>
            <a:t>do</a:t>
          </a:r>
          <a:r>
            <a:rPr lang="cs-CZ" sz="1700" b="1" kern="1200" dirty="0"/>
            <a:t> </a:t>
          </a:r>
          <a:r>
            <a:rPr lang="cs-CZ" sz="1700" b="1" kern="1200" dirty="0">
              <a:solidFill>
                <a:srgbClr val="C00000"/>
              </a:solidFill>
            </a:rPr>
            <a:t>1. 7.</a:t>
          </a:r>
          <a:endParaRPr lang="en-US" sz="1700" b="1" kern="1200" dirty="0">
            <a:solidFill>
              <a:srgbClr val="C00000"/>
            </a:solidFill>
          </a:endParaRPr>
        </a:p>
      </dsp:txBody>
      <dsp:txXfrm>
        <a:off x="690826" y="2527268"/>
        <a:ext cx="6373159" cy="672569"/>
      </dsp:txXfrm>
    </dsp:sp>
    <dsp:sp modelId="{BD0BFFC4-40E1-40DC-B442-87A6CDAC2DD5}">
      <dsp:nvSpPr>
        <dsp:cNvPr id="0" name=""/>
        <dsp:cNvSpPr/>
      </dsp:nvSpPr>
      <dsp:spPr>
        <a:xfrm>
          <a:off x="0" y="3367980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6DDBC-84B6-4BFF-90B1-DCC55AD27904}">
      <dsp:nvSpPr>
        <dsp:cNvPr id="0" name=""/>
        <dsp:cNvSpPr/>
      </dsp:nvSpPr>
      <dsp:spPr>
        <a:xfrm>
          <a:off x="180846" y="3502494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7A536-94AD-4DFC-A037-9F14755EDCDD}">
      <dsp:nvSpPr>
        <dsp:cNvPr id="0" name=""/>
        <dsp:cNvSpPr/>
      </dsp:nvSpPr>
      <dsp:spPr>
        <a:xfrm>
          <a:off x="690826" y="3367980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i="0" kern="1200" dirty="0"/>
            <a:t>VOLBA MATURITNÍHO PŘEDMĚTU</a:t>
          </a:r>
          <a:br>
            <a:rPr lang="cs-CZ" sz="1700" b="0" i="0" kern="1200" dirty="0"/>
          </a:br>
          <a:r>
            <a:rPr lang="cs-CZ" sz="1700" b="0" i="0" kern="1200" dirty="0"/>
            <a:t>nutno si doplnit znalosti na požadovanou úroveň B1</a:t>
          </a:r>
          <a:endParaRPr lang="en-US" sz="1700" kern="1200" dirty="0"/>
        </a:p>
      </dsp:txBody>
      <dsp:txXfrm>
        <a:off x="690826" y="3367980"/>
        <a:ext cx="6373159" cy="6725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70C2-840A-48FD-965F-669F90EBC8BF}">
      <dsp:nvSpPr>
        <dsp:cNvPr id="0" name=""/>
        <dsp:cNvSpPr/>
      </dsp:nvSpPr>
      <dsp:spPr>
        <a:xfrm>
          <a:off x="0" y="5133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AF1B0-1796-4728-8501-805C452C1F73}">
      <dsp:nvSpPr>
        <dsp:cNvPr id="0" name=""/>
        <dsp:cNvSpPr/>
      </dsp:nvSpPr>
      <dsp:spPr>
        <a:xfrm>
          <a:off x="180846" y="139646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BE671-A5EA-4C34-8300-A1EE1567FB46}">
      <dsp:nvSpPr>
        <dsp:cNvPr id="0" name=""/>
        <dsp:cNvSpPr/>
      </dsp:nvSpPr>
      <dsp:spPr>
        <a:xfrm>
          <a:off x="690826" y="5133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VÝUKA NA ÚROVNI A2</a:t>
          </a:r>
          <a:br>
            <a:rPr lang="cs-CZ" sz="1700" b="0" i="0" kern="1200" dirty="0"/>
          </a:br>
          <a:r>
            <a:rPr lang="cs-CZ" sz="1700" b="0" i="0" kern="1200" dirty="0"/>
            <a:t>není maturitní úroveň</a:t>
          </a:r>
          <a:endParaRPr lang="en-US" sz="1700" kern="1200" dirty="0"/>
        </a:p>
      </dsp:txBody>
      <dsp:txXfrm>
        <a:off x="690826" y="5133"/>
        <a:ext cx="6373159" cy="672569"/>
      </dsp:txXfrm>
    </dsp:sp>
    <dsp:sp modelId="{CA15AE3C-5508-4E22-A50E-4961BA63433A}">
      <dsp:nvSpPr>
        <dsp:cNvPr id="0" name=""/>
        <dsp:cNvSpPr/>
      </dsp:nvSpPr>
      <dsp:spPr>
        <a:xfrm>
          <a:off x="0" y="845844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E3894-A6AC-4385-A85A-298E350F6253}">
      <dsp:nvSpPr>
        <dsp:cNvPr id="0" name=""/>
        <dsp:cNvSpPr/>
      </dsp:nvSpPr>
      <dsp:spPr>
        <a:xfrm>
          <a:off x="180846" y="980358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5C2D-9126-477D-B334-FD27D73E7C76}">
      <dsp:nvSpPr>
        <dsp:cNvPr id="0" name=""/>
        <dsp:cNvSpPr/>
      </dsp:nvSpPr>
      <dsp:spPr>
        <a:xfrm>
          <a:off x="690826" y="845844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DOPLŇUJEME DO SKUPIN</a:t>
          </a:r>
          <a:br>
            <a:rPr lang="cs-CZ" sz="1700" kern="1200" dirty="0"/>
          </a:br>
          <a:r>
            <a:rPr lang="cs-CZ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FRJ (7), NEJ (6), RUJ (14)</a:t>
          </a:r>
          <a:endParaRPr lang="en-US" sz="1700" kern="1200" dirty="0"/>
        </a:p>
      </dsp:txBody>
      <dsp:txXfrm>
        <a:off x="690826" y="845844"/>
        <a:ext cx="6373159" cy="672569"/>
      </dsp:txXfrm>
    </dsp:sp>
    <dsp:sp modelId="{B557384C-3446-47D3-A994-6A62C0F04D1D}">
      <dsp:nvSpPr>
        <dsp:cNvPr id="0" name=""/>
        <dsp:cNvSpPr/>
      </dsp:nvSpPr>
      <dsp:spPr>
        <a:xfrm>
          <a:off x="0" y="1686556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4DC24-2B72-4918-812C-DD1398E687F7}">
      <dsp:nvSpPr>
        <dsp:cNvPr id="0" name=""/>
        <dsp:cNvSpPr/>
      </dsp:nvSpPr>
      <dsp:spPr>
        <a:xfrm>
          <a:off x="180846" y="1821070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9D27-5D86-474F-8E6F-FA5BD127E7D0}">
      <dsp:nvSpPr>
        <dsp:cNvPr id="0" name=""/>
        <dsp:cNvSpPr/>
      </dsp:nvSpPr>
      <dsp:spPr>
        <a:xfrm>
          <a:off x="690826" y="1686556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VÝBĚR CIZÍHO JAZYKA DLE PRIORITY </a:t>
          </a:r>
          <a:br>
            <a:rPr lang="cs-CZ" sz="22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cs-CZ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ODEVZDAT DO </a:t>
          </a:r>
          <a:r>
            <a:rPr lang="cs-CZ" sz="17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28. 6. </a:t>
          </a:r>
          <a:endParaRPr lang="en-US" sz="1700" kern="1200" dirty="0"/>
        </a:p>
      </dsp:txBody>
      <dsp:txXfrm>
        <a:off x="690826" y="1686556"/>
        <a:ext cx="6373159" cy="672569"/>
      </dsp:txXfrm>
    </dsp:sp>
    <dsp:sp modelId="{E8041795-36DE-4DEB-9EF0-B064E16897FF}">
      <dsp:nvSpPr>
        <dsp:cNvPr id="0" name=""/>
        <dsp:cNvSpPr/>
      </dsp:nvSpPr>
      <dsp:spPr>
        <a:xfrm>
          <a:off x="0" y="2527268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B9D55-8E57-49BD-81A1-D950DAD72AA7}">
      <dsp:nvSpPr>
        <dsp:cNvPr id="0" name=""/>
        <dsp:cNvSpPr/>
      </dsp:nvSpPr>
      <dsp:spPr>
        <a:xfrm>
          <a:off x="180846" y="2661782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4A10B-12BC-49DC-9EB7-FD25B4D8EB85}">
      <dsp:nvSpPr>
        <dsp:cNvPr id="0" name=""/>
        <dsp:cNvSpPr/>
      </dsp:nvSpPr>
      <dsp:spPr>
        <a:xfrm>
          <a:off x="690826" y="2527268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VÝSLEDKY ROZŘAZENÍ</a:t>
          </a:r>
          <a:br>
            <a:rPr lang="cs-CZ" sz="1700" kern="1200" dirty="0"/>
          </a:br>
          <a:r>
            <a:rPr lang="cs-CZ" sz="1700" kern="1200" dirty="0"/>
            <a:t>zašleme </a:t>
          </a:r>
          <a:r>
            <a:rPr lang="cs-CZ" sz="1700" b="1" kern="1200" dirty="0">
              <a:solidFill>
                <a:srgbClr val="C00000"/>
              </a:solidFill>
            </a:rPr>
            <a:t>do</a:t>
          </a:r>
          <a:r>
            <a:rPr lang="cs-CZ" sz="1700" b="1" kern="1200" dirty="0"/>
            <a:t> </a:t>
          </a:r>
          <a:r>
            <a:rPr lang="cs-CZ" sz="1700" b="1" kern="1200" dirty="0">
              <a:solidFill>
                <a:srgbClr val="C00000"/>
              </a:solidFill>
            </a:rPr>
            <a:t>1. 7.</a:t>
          </a:r>
          <a:endParaRPr lang="en-US" sz="1700" b="1" kern="1200" dirty="0">
            <a:solidFill>
              <a:srgbClr val="C00000"/>
            </a:solidFill>
          </a:endParaRPr>
        </a:p>
      </dsp:txBody>
      <dsp:txXfrm>
        <a:off x="690826" y="2527268"/>
        <a:ext cx="6373159" cy="672569"/>
      </dsp:txXfrm>
    </dsp:sp>
    <dsp:sp modelId="{BD0BFFC4-40E1-40DC-B442-87A6CDAC2DD5}">
      <dsp:nvSpPr>
        <dsp:cNvPr id="0" name=""/>
        <dsp:cNvSpPr/>
      </dsp:nvSpPr>
      <dsp:spPr>
        <a:xfrm>
          <a:off x="0" y="3367980"/>
          <a:ext cx="7105481" cy="5978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6DDBC-84B6-4BFF-90B1-DCC55AD27904}">
      <dsp:nvSpPr>
        <dsp:cNvPr id="0" name=""/>
        <dsp:cNvSpPr/>
      </dsp:nvSpPr>
      <dsp:spPr>
        <a:xfrm>
          <a:off x="180846" y="3502494"/>
          <a:ext cx="329133" cy="3288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7A536-94AD-4DFC-A037-9F14755EDCDD}">
      <dsp:nvSpPr>
        <dsp:cNvPr id="0" name=""/>
        <dsp:cNvSpPr/>
      </dsp:nvSpPr>
      <dsp:spPr>
        <a:xfrm>
          <a:off x="690826" y="3367980"/>
          <a:ext cx="6373159" cy="67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80" tIns="71180" rIns="71180" bIns="711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i="0" kern="1200" dirty="0"/>
            <a:t>VOLBA MATURITNÍHO PŘEDMĚTU</a:t>
          </a:r>
          <a:br>
            <a:rPr lang="cs-CZ" sz="1700" b="0" i="0" kern="1200" dirty="0"/>
          </a:br>
          <a:r>
            <a:rPr lang="cs-CZ" sz="1700" b="0" i="0" kern="1200" dirty="0"/>
            <a:t>nutno si doplnit znalosti na požadovanou úroveň B1</a:t>
          </a:r>
          <a:endParaRPr lang="en-US" sz="1700" kern="1200" dirty="0"/>
        </a:p>
      </dsp:txBody>
      <dsp:txXfrm>
        <a:off x="690826" y="3367980"/>
        <a:ext cx="6373159" cy="6725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D6C9A-1087-460F-AE5C-9F8E1C9971A6}">
      <dsp:nvSpPr>
        <dsp:cNvPr id="0" name=""/>
        <dsp:cNvSpPr/>
      </dsp:nvSpPr>
      <dsp:spPr>
        <a:xfrm>
          <a:off x="0" y="449"/>
          <a:ext cx="7225075" cy="10506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34E90-85CF-4CFE-A0EF-5EB31E27EDF5}">
      <dsp:nvSpPr>
        <dsp:cNvPr id="0" name=""/>
        <dsp:cNvSpPr/>
      </dsp:nvSpPr>
      <dsp:spPr>
        <a:xfrm>
          <a:off x="317832" y="236853"/>
          <a:ext cx="577877" cy="5778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07D98-9F5E-4AD3-89B9-412142CA32EC}">
      <dsp:nvSpPr>
        <dsp:cNvPr id="0" name=""/>
        <dsp:cNvSpPr/>
      </dsp:nvSpPr>
      <dsp:spPr>
        <a:xfrm>
          <a:off x="1213543" y="449"/>
          <a:ext cx="6011531" cy="105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8" tIns="111198" rIns="111198" bIns="11119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PŘIJETÍ NA STŘEDNÍ ŠKOLU JE PODMÍNĚNO UKONČENOU POVINNOU ŠKOLNÍ DOCHÁZKOU</a:t>
          </a:r>
          <a:endParaRPr lang="en-US" sz="2000" kern="1200"/>
        </a:p>
      </dsp:txBody>
      <dsp:txXfrm>
        <a:off x="1213543" y="449"/>
        <a:ext cx="6011531" cy="1050687"/>
      </dsp:txXfrm>
    </dsp:sp>
    <dsp:sp modelId="{868B8DB0-D489-413F-B6FF-45D4D3BDA94C}">
      <dsp:nvSpPr>
        <dsp:cNvPr id="0" name=""/>
        <dsp:cNvSpPr/>
      </dsp:nvSpPr>
      <dsp:spPr>
        <a:xfrm>
          <a:off x="0" y="1313807"/>
          <a:ext cx="7225075" cy="10506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032FC-41A4-4200-B66C-A8A3943DB158}">
      <dsp:nvSpPr>
        <dsp:cNvPr id="0" name=""/>
        <dsp:cNvSpPr/>
      </dsp:nvSpPr>
      <dsp:spPr>
        <a:xfrm>
          <a:off x="317832" y="1550212"/>
          <a:ext cx="577877" cy="5778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42F13-BC13-4DD1-BE9E-2BC06B6A221B}">
      <dsp:nvSpPr>
        <dsp:cNvPr id="0" name=""/>
        <dsp:cNvSpPr/>
      </dsp:nvSpPr>
      <dsp:spPr>
        <a:xfrm>
          <a:off x="1213543" y="1313807"/>
          <a:ext cx="6011531" cy="105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8" tIns="111198" rIns="111198" bIns="11119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DOLOŽIT VYSVĚDČENÍ Z 9. ROČNÍKU ZŠ, 1. 9. 2026</a:t>
          </a:r>
          <a:endParaRPr lang="en-US" sz="2000" kern="1200" dirty="0"/>
        </a:p>
      </dsp:txBody>
      <dsp:txXfrm>
        <a:off x="1213543" y="1313807"/>
        <a:ext cx="6011531" cy="1050687"/>
      </dsp:txXfrm>
    </dsp:sp>
    <dsp:sp modelId="{7472C0DD-27C5-4702-9249-5325E89DB18C}">
      <dsp:nvSpPr>
        <dsp:cNvPr id="0" name=""/>
        <dsp:cNvSpPr/>
      </dsp:nvSpPr>
      <dsp:spPr>
        <a:xfrm>
          <a:off x="0" y="2627166"/>
          <a:ext cx="7225075" cy="10506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4F338-3242-400B-A5EE-7F333E2816A3}">
      <dsp:nvSpPr>
        <dsp:cNvPr id="0" name=""/>
        <dsp:cNvSpPr/>
      </dsp:nvSpPr>
      <dsp:spPr>
        <a:xfrm>
          <a:off x="317832" y="2863571"/>
          <a:ext cx="577877" cy="5778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5F980-F125-4766-A702-F72DDF747FF9}">
      <dsp:nvSpPr>
        <dsp:cNvPr id="0" name=""/>
        <dsp:cNvSpPr/>
      </dsp:nvSpPr>
      <dsp:spPr>
        <a:xfrm>
          <a:off x="1213543" y="2627166"/>
          <a:ext cx="6011531" cy="1050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8" tIns="111198" rIns="111198" bIns="11119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ŠKOLA SI UDĚLÁ KOPII A ORIGINÁL VRÁTÍ</a:t>
          </a:r>
          <a:endParaRPr lang="en-US" sz="2000" kern="1200"/>
        </a:p>
      </dsp:txBody>
      <dsp:txXfrm>
        <a:off x="1213543" y="2627166"/>
        <a:ext cx="6011531" cy="1050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3D8C6B1-37E7-4B31-BA4E-EE7C607C8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E00DAE-A519-441B-B303-7FB3F51BC2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D0BA-DB5F-4AA6-AD46-9F001552A8A7}" type="datetimeFigureOut">
              <a:rPr lang="cs-CZ" smtClean="0"/>
              <a:t>16.06.2026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101AD5-4FD4-4E73-ADF3-AC84A0C0EA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99E648-90AC-4DC9-AD16-0D29492C58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F7D78-1B31-4429-8EBA-B96959E8A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52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33A40-CB7C-4082-8730-747021FE674D}" type="datetimeFigureOut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B96DB-7961-4665-BC0B-0E94575174E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54399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2984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4364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EC20-A1F5-599E-BDE6-CD85C76C6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E9CF902-684E-E70F-45BB-99534685D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04FCC7D-DFA4-B7BC-6ACE-398375558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0B20AA-D2A1-BC94-3FF7-2B084E950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13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5181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14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0330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20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3486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CF67D5-7113-4F58-90C9-7936E219A927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BE8CE-5C92-4D1A-BE9B-39275DD4E21B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B233EC6-32EC-40F2-A899-8731B976E638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B7B60F-068D-4530-981A-D64FDAEE4042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0E77078-8498-416E-8C2B-44BCB10DADE3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2425AC-A8CC-4FD5-80CB-DB62F33CC7E2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é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73C0A0-F997-4689-B91B-3C30EE9CB784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8" name="Zástupné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2786CC-6742-46F7-827E-F58BF345F5D8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Obdélní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952648-A78A-4608-9A01-2A97839C2F58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A62E91A-98DC-4F55-B956-A4A34416FE5F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FB8D6C-5A19-4086-8755-0C0638DA7ADB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68A20929-4667-4121-800C-DB300D315348}" type="datetime1">
              <a:rPr lang="cs-CZ" noProof="0" smtClean="0"/>
              <a:t>16.06.2026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slany.cz/o-skole/spolek-srpds_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hyperlink" Target="https://svgsilh.com/fr/f44336/image/155486.html" TargetMode="External"/><Relationship Id="rId4" Type="http://schemas.openxmlformats.org/officeDocument/2006/relationships/diagramLayout" Target="../diagrams/layout5.xml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hyperlink" Target="https://svgsilh.com/fr/f44336/image/155486.html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mailto:INFO@JIDELNASLANY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logos.edu.mx/youtube-logo/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epik.com/premium-vector/tiktok-app-icon-social-media-logo-vector-illustration_38582324.htm" TargetMode="External"/><Relationship Id="rId5" Type="http://schemas.openxmlformats.org/officeDocument/2006/relationships/image" Target="../media/image61.jpg"/><Relationship Id="rId10" Type="http://schemas.openxmlformats.org/officeDocument/2006/relationships/hyperlink" Target="https://en.wikipedia.org/wiki/Instagram" TargetMode="External"/><Relationship Id="rId4" Type="http://schemas.openxmlformats.org/officeDocument/2006/relationships/hyperlink" Target="https://pixabay.com/fr/facebook-logo-r%C3%A9seau-social-r%C3%A9seau-770688/" TargetMode="External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oaslany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sektretariat@oaslany.c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F0974081-0592-42E6-BCBF-8FE2F880A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34837"/>
            <a:ext cx="10993549" cy="1140874"/>
          </a:xfrm>
        </p:spPr>
        <p:txBody>
          <a:bodyPr rtlCol="0">
            <a:normAutofit/>
          </a:bodyPr>
          <a:lstStyle/>
          <a:p>
            <a:r>
              <a:rPr lang="cs-CZ" b="1" i="0">
                <a:effectLst/>
                <a:latin typeface="Segoe UI" panose="020B0502040204020203" pitchFamily="34" charset="0"/>
              </a:rPr>
              <a:t>OBCHODNÍ AKADEMIE dr. Edvarda </a:t>
            </a:r>
            <a:r>
              <a:rPr lang="cs-CZ" b="1" i="0" err="1">
                <a:effectLst/>
                <a:latin typeface="Segoe UI" panose="020B0502040204020203" pitchFamily="34" charset="0"/>
              </a:rPr>
              <a:t>beneše</a:t>
            </a:r>
            <a:endParaRPr lang="cs-CZ" b="1" i="0">
              <a:effectLst/>
              <a:latin typeface="Segoe UI" panose="020B0502040204020203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MARTIN ŠTOREK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7C3AED2-A549-41A6-8218-EBDA051E9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2C7D1C6-AED0-48A8-81A5-78BB11A5E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EE4361F-2537-40CA-9FAA-1C16C2132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43E7AEE-CE51-441D-AF53-B584CBF10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52E81046-29EE-B31E-627A-890273ADD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93" r="-2" b="20276"/>
          <a:stretch/>
        </p:blipFill>
        <p:spPr>
          <a:xfrm>
            <a:off x="446532" y="641101"/>
            <a:ext cx="7498618" cy="37743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94AD6A-2C73-1B19-E500-8B8214E63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147" y="791967"/>
            <a:ext cx="3591868" cy="1622249"/>
          </a:xfrm>
          <a:prstGeom prst="rect">
            <a:avLst/>
          </a:prstGeom>
        </p:spPr>
      </p:pic>
      <p:sp>
        <p:nvSpPr>
          <p:cNvPr id="7" name="Nadpis 1" descr="nadpis">
            <a:extLst>
              <a:ext uri="{FF2B5EF4-FFF2-40B4-BE49-F238E27FC236}">
                <a16:creationId xmlns:a16="http://schemas.microsoft.com/office/drawing/2014/main" id="{6544CE05-FC28-7928-542E-0B2E17B28A45}"/>
              </a:ext>
            </a:extLst>
          </p:cNvPr>
          <p:cNvSpPr txBox="1">
            <a:spLocks/>
          </p:cNvSpPr>
          <p:nvPr/>
        </p:nvSpPr>
        <p:spPr>
          <a:xfrm>
            <a:off x="8042147" y="2414216"/>
            <a:ext cx="3703320" cy="2079485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FFC000"/>
                </a:solidFill>
                <a:latin typeface="REM-Regular"/>
              </a:rPr>
              <a:t>ŠKOLA, KDE </a:t>
            </a:r>
            <a:br>
              <a:rPr lang="cs-CZ" sz="4000" b="1" dirty="0">
                <a:solidFill>
                  <a:srgbClr val="FFC000"/>
                </a:solidFill>
                <a:latin typeface="REM-Regular"/>
              </a:rPr>
            </a:br>
            <a:r>
              <a:rPr lang="cs-CZ" sz="4000" b="1" dirty="0">
                <a:solidFill>
                  <a:srgbClr val="FFC000"/>
                </a:solidFill>
                <a:latin typeface="REM-Regular"/>
              </a:rPr>
              <a:t>NAJDEŠ SVÉ MÍSTO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5DDE2-6A32-3F37-14A7-276B864D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E97FF61E-4BA9-4C8B-AD03-05E9B2A40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166425F-5B9E-47A4-9DDB-F86B87375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8760DC-159F-03E4-AE6B-9CD09503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850" y="702156"/>
            <a:ext cx="7208958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Spolek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srpdš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E2DD05-4EC0-7021-5D8D-D8ECB39E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47" y="2037347"/>
            <a:ext cx="2845090" cy="28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5A97B-6A99-F795-228A-9D708989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849" y="2180496"/>
            <a:ext cx="7208957" cy="404568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Podpora vzdělávání, rozvoje školy, mimoškolních aktivit a odměňování žáků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Členský poplatek je dobrovolný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 zaplacení se rodič stává členem spolku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Příspěvek ve výši 800 Kč uhradit </a:t>
            </a:r>
            <a:r>
              <a:rPr lang="cs-CZ" b="1" dirty="0"/>
              <a:t>30. 9. 2026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Stanovy na </a:t>
            </a:r>
            <a:r>
              <a:rPr lang="cs-CZ" dirty="0">
                <a:hlinkClick r:id="rId3"/>
              </a:rPr>
              <a:t>www.oaslany.cz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EE4CB3-90B9-2111-EB56-94302D565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0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5A4E0-9FE7-0E83-2851-FBE5A68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Školní poradenské PRACOVIŠTĚ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31D4F-524D-98F0-A85E-21F2CB7D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720360" cy="3678303"/>
          </a:xfrm>
        </p:spPr>
        <p:txBody>
          <a:bodyPr>
            <a:normAutofit/>
          </a:bodyPr>
          <a:lstStyle/>
          <a:p>
            <a:r>
              <a:rPr lang="cs-CZ"/>
              <a:t>VÝCHOVNÝ PORADCE</a:t>
            </a:r>
          </a:p>
          <a:p>
            <a:r>
              <a:rPr lang="cs-CZ"/>
              <a:t>ŠKOLNÍ PSYCHOLOG</a:t>
            </a:r>
          </a:p>
          <a:p>
            <a:r>
              <a:rPr lang="cs-CZ"/>
              <a:t>METODIK PREVENCE</a:t>
            </a:r>
          </a:p>
          <a:p>
            <a:r>
              <a:rPr lang="cs-CZ"/>
              <a:t>KARIÉROVÝ PORADCE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80E79F-C441-488C-4DB2-7465694B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" b="6426"/>
          <a:stretch>
            <a:fillRect/>
          </a:stretch>
        </p:blipFill>
        <p:spPr>
          <a:xfrm>
            <a:off x="8051800" y="1892627"/>
            <a:ext cx="1806576" cy="22027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BD254AB-839E-BBC7-4AAE-94ED7ACD7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78"/>
          <a:stretch>
            <a:fillRect/>
          </a:stretch>
        </p:blipFill>
        <p:spPr>
          <a:xfrm>
            <a:off x="9963151" y="1892627"/>
            <a:ext cx="1788584" cy="2202738"/>
          </a:xfrm>
          <a:prstGeom prst="rect">
            <a:avLst/>
          </a:prstGeom>
        </p:spPr>
      </p:pic>
      <p:pic>
        <p:nvPicPr>
          <p:cNvPr id="13" name="Obrázek 12" descr="Obsah obrázku Lidská tvář, osoba, úsměv, venku&#10;&#10;Obsah generovaný pomocí AI může být nesprávný.">
            <a:extLst>
              <a:ext uri="{FF2B5EF4-FFF2-40B4-BE49-F238E27FC236}">
                <a16:creationId xmlns:a16="http://schemas.microsoft.com/office/drawing/2014/main" id="{07ED7CE2-927D-B745-F664-001D0632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5201"/>
          <a:stretch>
            <a:fillRect/>
          </a:stretch>
        </p:blipFill>
        <p:spPr>
          <a:xfrm>
            <a:off x="8051799" y="4187827"/>
            <a:ext cx="1806576" cy="22027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728D5F-8061-236A-81EC-65C5D2E43E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8"/>
          <a:stretch>
            <a:fillRect/>
          </a:stretch>
        </p:blipFill>
        <p:spPr>
          <a:xfrm>
            <a:off x="9963151" y="4187827"/>
            <a:ext cx="1788584" cy="22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F381A-25FA-51B9-222D-B99789F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ROZŘAZOVACÍ TEST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ANGLIČTINy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(1. kolo)</a:t>
            </a:r>
            <a:endParaRPr lang="cs-CZ" dirty="0"/>
          </a:p>
        </p:txBody>
      </p:sp>
      <p:sp>
        <p:nvSpPr>
          <p:cNvPr id="44" name="Rectangle 46">
            <a:extLst>
              <a:ext uri="{FF2B5EF4-FFF2-40B4-BE49-F238E27FC236}">
                <a16:creationId xmlns:a16="http://schemas.microsoft.com/office/drawing/2014/main" id="{F9E22090-20B0-4E64-847E-6DE402F7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Zástupný obsah 2">
            <a:extLst>
              <a:ext uri="{FF2B5EF4-FFF2-40B4-BE49-F238E27FC236}">
                <a16:creationId xmlns:a16="http://schemas.microsoft.com/office/drawing/2014/main" id="{ED4F432E-A94C-7012-5030-177C9D54A9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423111"/>
              </p:ext>
            </p:extLst>
          </p:nvPr>
        </p:nvGraphicFramePr>
        <p:xfrm>
          <a:off x="4505325" y="2180496"/>
          <a:ext cx="710548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8" descr="Vlajka Velké Británie kulatá tisk">
            <a:extLst>
              <a:ext uri="{FF2B5EF4-FFF2-40B4-BE49-F238E27FC236}">
                <a16:creationId xmlns:a16="http://schemas.microsoft.com/office/drawing/2014/main" id="{EEF104C7-6C83-90AD-D31C-37737B32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76D09C9-5B25-1941-0DBB-825E574B25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58941" y="2964084"/>
            <a:ext cx="2478505" cy="24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9B4E5-1978-7488-453E-0F8B2A61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C2FE0-0585-387C-15C9-13FD589D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ROZŘAZOVACÍ TEST z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ANGLIČTINy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(2. kolo)</a:t>
            </a:r>
            <a:endParaRPr lang="cs-CZ" dirty="0"/>
          </a:p>
        </p:txBody>
      </p:sp>
      <p:sp>
        <p:nvSpPr>
          <p:cNvPr id="44" name="Rectangle 46">
            <a:extLst>
              <a:ext uri="{FF2B5EF4-FFF2-40B4-BE49-F238E27FC236}">
                <a16:creationId xmlns:a16="http://schemas.microsoft.com/office/drawing/2014/main" id="{FCEA22BC-229A-D072-0CB6-A740D13BA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Zástupný obsah 2">
            <a:extLst>
              <a:ext uri="{FF2B5EF4-FFF2-40B4-BE49-F238E27FC236}">
                <a16:creationId xmlns:a16="http://schemas.microsoft.com/office/drawing/2014/main" id="{5C0200C5-5BE9-09FE-BC78-04A02695F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40629"/>
              </p:ext>
            </p:extLst>
          </p:nvPr>
        </p:nvGraphicFramePr>
        <p:xfrm>
          <a:off x="4505325" y="2180496"/>
          <a:ext cx="710548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8" descr="Vlajka Velké Británie kulatá tisk">
            <a:extLst>
              <a:ext uri="{FF2B5EF4-FFF2-40B4-BE49-F238E27FC236}">
                <a16:creationId xmlns:a16="http://schemas.microsoft.com/office/drawing/2014/main" id="{B81B9940-C8DB-E46D-2EE0-2FCCD471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5518B5-CBA0-EED8-F77D-B0EDE5398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804" y="2530947"/>
            <a:ext cx="3344779" cy="33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B6D8A-C289-1191-AFB0-751C5ECF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9CDB3-EF3C-0B18-7575-5092AD59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DRUHÉ CIZÍ JAZYKY (1. kolo)</a:t>
            </a:r>
            <a:endParaRPr lang="cs-CZ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9E22090-20B0-4E64-847E-6DE402F7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Zástupný obsah 2">
            <a:extLst>
              <a:ext uri="{FF2B5EF4-FFF2-40B4-BE49-F238E27FC236}">
                <a16:creationId xmlns:a16="http://schemas.microsoft.com/office/drawing/2014/main" id="{E3D7666B-B435-F8DD-10FF-6CA7D9654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207841"/>
              </p:ext>
            </p:extLst>
          </p:nvPr>
        </p:nvGraphicFramePr>
        <p:xfrm>
          <a:off x="4505325" y="2180496"/>
          <a:ext cx="710548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6" descr="Německá vlajka kulatá tisk">
            <a:extLst>
              <a:ext uri="{FF2B5EF4-FFF2-40B4-BE49-F238E27FC236}">
                <a16:creationId xmlns:a16="http://schemas.microsoft.com/office/drawing/2014/main" id="{7C9618D8-CA27-AE7B-3192-5ABA6610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uská vlajka kulatá tisk">
            <a:extLst>
              <a:ext uri="{FF2B5EF4-FFF2-40B4-BE49-F238E27FC236}">
                <a16:creationId xmlns:a16="http://schemas.microsoft.com/office/drawing/2014/main" id="{D415ACD8-B3C6-63A4-4C12-693A4115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ancouzská vlajka kulatá tisk">
            <a:extLst>
              <a:ext uri="{FF2B5EF4-FFF2-40B4-BE49-F238E27FC236}">
                <a16:creationId xmlns:a16="http://schemas.microsoft.com/office/drawing/2014/main" id="{35CF147F-19AD-F50A-8AE0-8F8ABEB3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Španělská vlajka kulatá tisk">
            <a:extLst>
              <a:ext uri="{FF2B5EF4-FFF2-40B4-BE49-F238E27FC236}">
                <a16:creationId xmlns:a16="http://schemas.microsoft.com/office/drawing/2014/main" id="{E98F7CB6-50E0-2B60-8F0B-08BD09A9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C5BA308-20AC-BD47-52C2-57083C1097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58941" y="2964084"/>
            <a:ext cx="2478505" cy="24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20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6650AF-A43F-4073-AF74-9AC2BCE50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67CA3-D801-7270-B9A6-70FB8E5B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DRUHÉ CIZÍ JAZYKY (2. kolo)</a:t>
            </a:r>
            <a:endParaRPr lang="cs-CZ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935D40-1863-6101-1C2F-0292E3956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Zástupný obsah 2">
            <a:extLst>
              <a:ext uri="{FF2B5EF4-FFF2-40B4-BE49-F238E27FC236}">
                <a16:creationId xmlns:a16="http://schemas.microsoft.com/office/drawing/2014/main" id="{8BDB3369-2F1A-D3C7-D0BB-BD67D4BC9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347412"/>
              </p:ext>
            </p:extLst>
          </p:nvPr>
        </p:nvGraphicFramePr>
        <p:xfrm>
          <a:off x="4505325" y="2180496"/>
          <a:ext cx="710548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6" descr="Německá vlajka kulatá tisk">
            <a:extLst>
              <a:ext uri="{FF2B5EF4-FFF2-40B4-BE49-F238E27FC236}">
                <a16:creationId xmlns:a16="http://schemas.microsoft.com/office/drawing/2014/main" id="{CF747214-D63D-D551-7CC1-EC230281F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uská vlajka kulatá tisk">
            <a:extLst>
              <a:ext uri="{FF2B5EF4-FFF2-40B4-BE49-F238E27FC236}">
                <a16:creationId xmlns:a16="http://schemas.microsoft.com/office/drawing/2014/main" id="{777B5E4B-095B-4054-4608-05F18274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06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ancouzská vlajka kulatá tisk">
            <a:extLst>
              <a:ext uri="{FF2B5EF4-FFF2-40B4-BE49-F238E27FC236}">
                <a16:creationId xmlns:a16="http://schemas.microsoft.com/office/drawing/2014/main" id="{F699E809-78B7-DB99-BEAE-362EABBF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04" y="804056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3D66C9-35BB-D73E-3D03-72415DC9DD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89" y="2532152"/>
            <a:ext cx="3221355" cy="32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889A5-0B1B-5ECA-8DE4-A5DAC6D1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>
                <a:latin typeface="Calibri" panose="020F0502020204030204" pitchFamily="34" charset="0"/>
                <a:cs typeface="Calibri" panose="020F0502020204030204" pitchFamily="34" charset="0"/>
              </a:rPr>
              <a:t>Přihláška ke stravování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97584-B1CC-3EFB-2347-2987948D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PŘIHLÁŠKY ELEKTRONICKY NA 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INFO@JIDELNASLANY.CZ</a:t>
            </a:r>
            <a:r>
              <a:rPr lang="cs-CZ" dirty="0"/>
              <a:t> </a:t>
            </a:r>
            <a:br>
              <a:rPr lang="cs-CZ" dirty="0"/>
            </a:br>
            <a:r>
              <a:rPr lang="cs-CZ" b="1" dirty="0">
                <a:solidFill>
                  <a:srgbClr val="C00000"/>
                </a:solidFill>
              </a:rPr>
              <a:t>do 14. 8.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ŠKOLNÍ JÍDELNA VEDLE ŠKOLY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OBJEDNÁVKY PŘÍMO Z APKY </a:t>
            </a:r>
            <a:r>
              <a:rPr lang="cs-CZ" b="1" dirty="0"/>
              <a:t>STRAVA.CZ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ODEBÍRÁNÍ OBĚDŮ POMOCÍ </a:t>
            </a:r>
            <a:r>
              <a:rPr lang="cs-CZ" b="1" dirty="0"/>
              <a:t>ISIC KARTY </a:t>
            </a:r>
            <a:br>
              <a:rPr lang="cs-CZ" dirty="0"/>
            </a:br>
            <a:r>
              <a:rPr lang="cs-CZ" dirty="0"/>
              <a:t>(NENÍ TŘEBA KUPOVAT DALŠÍ CHIP)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Calibri Light"/>
                <a:cs typeface="Calibri Light"/>
              </a:rPr>
              <a:t>CENA OBĚDU </a:t>
            </a:r>
            <a:r>
              <a:rPr lang="cs-CZ" b="1" dirty="0">
                <a:ea typeface="Calibri Light"/>
                <a:cs typeface="Calibri Light"/>
              </a:rPr>
              <a:t>40 KČ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Calibri Light"/>
                <a:cs typeface="Calibri Light"/>
              </a:rPr>
              <a:t>ŽÁCI 2. ZŠ SLANÝ SE NEMUSÍ ZNOVU PŘIHLAŠOVAT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6" name="Obrázek 5" descr="Obsah obrázku ovoce, Čerstvé jídlo, Prodej ovoce a zeleniny, zemědělská produkce&#10;&#10;Obsah generovaný pomocí AI může být nesprávný.">
            <a:extLst>
              <a:ext uri="{FF2B5EF4-FFF2-40B4-BE49-F238E27FC236}">
                <a16:creationId xmlns:a16="http://schemas.microsoft.com/office/drawing/2014/main" id="{40F5839E-5ADD-422A-A322-5467E428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27" r="37079"/>
          <a:stretch>
            <a:fillRect/>
          </a:stretch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6169F8-5F38-8FEA-0938-E6A73F68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DE3ACD-28B8-A296-8525-D7D8FFCF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CHCEŠ SPOUSTU SLEV S ISIC KARTOU?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31B4D-C6A9-C8BE-451F-82C4B2ABA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MEZINÁRODNÍ PRŮKAZ ISIC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SPOUSTA SLEV A ZÁŽITKŮ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CESTOVÁNÍ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ODEBÍRÁNÍ STRAVY</a:t>
            </a:r>
            <a:br>
              <a:rPr lang="cs-CZ" dirty="0">
                <a:solidFill>
                  <a:srgbClr val="FFC000"/>
                </a:solidFill>
              </a:rPr>
            </a:br>
            <a:r>
              <a:rPr lang="cs-CZ" dirty="0">
                <a:solidFill>
                  <a:srgbClr val="FFC000"/>
                </a:solidFill>
              </a:rPr>
              <a:t> V JÍDELNĚ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VSTUP DO BUDOVY ŠKOLY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KOPÍROVÁNÍ  A TISK NA ŠKOLNÍCH TISKÁRNÁCH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350 KČ + PRŮKAZOVÉ FOTO</a:t>
            </a:r>
            <a:br>
              <a:rPr lang="cs-CZ" dirty="0">
                <a:solidFill>
                  <a:srgbClr val="FFC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do 15. 7.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100 KČ KREDIT NA TISK</a:t>
            </a:r>
          </a:p>
          <a:p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Picture 2" descr="Průkaz ISIC - ISIC.cz">
            <a:extLst>
              <a:ext uri="{FF2B5EF4-FFF2-40B4-BE49-F238E27FC236}">
                <a16:creationId xmlns:a16="http://schemas.microsoft.com/office/drawing/2014/main" id="{685AF06D-167A-0FD3-469F-1EC72495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 bwMode="auto">
          <a:xfrm>
            <a:off x="4791522" y="1614041"/>
            <a:ext cx="6489819" cy="36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1F9DEF-EFE7-B6E4-E1BD-702F379B6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4D568-8686-50AF-57AC-BF6049559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interiér, zeď, budova, umění&#10;&#10;Obsah generovaný pomocí AI může být nesprávný.">
            <a:extLst>
              <a:ext uri="{FF2B5EF4-FFF2-40B4-BE49-F238E27FC236}">
                <a16:creationId xmlns:a16="http://schemas.microsoft.com/office/drawing/2014/main" id="{712AFB3D-0AB3-A929-752E-BA22327A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38" t="2531" r="5021" b="1"/>
          <a:stretch>
            <a:fillRect/>
          </a:stretch>
        </p:blipFill>
        <p:spPr>
          <a:xfrm rot="10800000" flipH="1"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E7528D5-8EA7-CE8F-3584-4E5ED3B0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Osobní šatní skříňky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54D4D3-55EF-0D6E-72EC-AD5EB499A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KAŽDÝ ŽÁK MÁ VLASTNÍ UZAMYKATELNOU SKŘÍŇKU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VRATNÁ KAUCE </a:t>
            </a:r>
            <a:r>
              <a:rPr lang="cs-CZ" b="1" dirty="0">
                <a:solidFill>
                  <a:srgbClr val="FFC000"/>
                </a:solidFill>
              </a:rPr>
              <a:t>200 KČ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VYBERE TŘÍDNÍ UČITEL PO ADAPTAČNÍM KURZU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6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0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kaláři OnLine: Pro nejúspěšnější školní systém v ČR vyvíjíme ...">
            <a:extLst>
              <a:ext uri="{FF2B5EF4-FFF2-40B4-BE49-F238E27FC236}">
                <a16:creationId xmlns:a16="http://schemas.microsoft.com/office/drawing/2014/main" id="{119A48DC-254A-33E1-241C-A91F5FC2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 r="9091" b="8456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32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ACC1BF7-E3F8-958B-8751-7FD3B748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cs-CZ"/>
              <a:t>BAKALÁŘI:  komunikACE ŠKOLY S RODINOU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8FE8A-4168-38C3-F8B8-16DCC874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MOBILNÍ I WEBOVÁ APLIKACE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DOCHÁZKA, KLASIFIKACE, ROZVRHY,  ABSENCE, OMLUVENKY, KOMUNIKACE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ODDĚLENÉ PŘÍSTUPY PRO ŽÁKY A RODIČE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ea typeface="Calibri Light"/>
                <a:cs typeface="Calibri Light"/>
              </a:rPr>
              <a:t>PŘÍSTUP PRO OBA RODIČE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ea typeface="Calibri Light"/>
                <a:cs typeface="Calibri Light"/>
              </a:rPr>
              <a:t>PŘÍSTUP NA ZÁKLADĚ POSKYTNUTÉHO MAILU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1588EAD-27DD-4E2D-B308-47C473EC9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07EDAE9E-62EC-4995-BE70-F394E3BD2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obrázku 4" descr="Obsah obrázku text, kancelářské potřeby, pero, Kancelářské nástroje&#10;&#10;Popis byl vytvořen automaticky">
            <a:extLst>
              <a:ext uri="{FF2B5EF4-FFF2-40B4-BE49-F238E27FC236}">
                <a16:creationId xmlns:a16="http://schemas.microsoft.com/office/drawing/2014/main" id="{D5911033-ECC3-6A25-7D35-6EAC1F59D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26" r="32513" b="-1"/>
          <a:stretch/>
        </p:blipFill>
        <p:spPr>
          <a:xfrm>
            <a:off x="20" y="10"/>
            <a:ext cx="4578252" cy="685799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07140EEB-9BB2-48FC-B52A-CEC5624AA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13AD4CB-0AFB-4DB8-BE21-04B9216F3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F365727-1039-4974-94FB-30907810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B86A530-2371-BF63-0C1A-312D70DA6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375"/>
              </a:spcAft>
            </a:pPr>
            <a:r>
              <a:rPr lang="en-US" i="0">
                <a:effectLst/>
              </a:rPr>
              <a:t>ZÁKLADNÍ PRINCIPY</a:t>
            </a:r>
            <a:endParaRPr lang="en-US" i="0" dirty="0">
              <a:effectLst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576C6E-15AC-AAED-A956-8E332BEAC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438399"/>
            <a:ext cx="3415074" cy="35644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Moderní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škola</a:t>
            </a:r>
            <a:r>
              <a:rPr lang="en-US" b="0" i="0" dirty="0">
                <a:solidFill>
                  <a:schemeClr val="bg1"/>
                </a:solidFill>
                <a:effectLst/>
              </a:rPr>
              <a:t>: </a:t>
            </a:r>
            <a:br>
              <a:rPr lang="en-US" b="0" i="0" dirty="0">
                <a:solidFill>
                  <a:schemeClr val="bg1"/>
                </a:solidFill>
                <a:effectLst/>
              </a:rPr>
            </a:br>
            <a:r>
              <a:rPr lang="en-US" dirty="0">
                <a:solidFill>
                  <a:srgbClr val="FFC000"/>
                </a:solidFill>
              </a:rPr>
              <a:t>,,</a:t>
            </a:r>
            <a:r>
              <a:rPr lang="en-US" b="1" dirty="0" err="1">
                <a:solidFill>
                  <a:srgbClr val="FFC000"/>
                </a:solidFill>
              </a:rPr>
              <a:t>Buď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jeden</a:t>
            </a:r>
            <a:r>
              <a:rPr lang="en-US" b="1" dirty="0">
                <a:solidFill>
                  <a:srgbClr val="FFC000"/>
                </a:solidFill>
              </a:rPr>
              <a:t> z </a:t>
            </a:r>
            <a:r>
              <a:rPr lang="en-US" b="1" dirty="0" err="1">
                <a:solidFill>
                  <a:srgbClr val="FFC000"/>
                </a:solidFill>
              </a:rPr>
              <a:t>nás</a:t>
            </a:r>
            <a:r>
              <a:rPr lang="en-US" dirty="0">
                <a:solidFill>
                  <a:srgbClr val="FFC000"/>
                </a:solidFill>
              </a:rPr>
              <a:t>.” </a:t>
            </a:r>
          </a:p>
          <a:p>
            <a:r>
              <a:rPr lang="en-US" b="1" i="0" dirty="0" err="1">
                <a:solidFill>
                  <a:schemeClr val="bg1"/>
                </a:solidFill>
                <a:effectLst/>
              </a:rPr>
              <a:t>Bezpečná</a:t>
            </a:r>
            <a:r>
              <a:rPr lang="en-US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škola</a:t>
            </a:r>
            <a:r>
              <a:rPr lang="en-US" b="0" i="0" dirty="0">
                <a:solidFill>
                  <a:schemeClr val="bg1"/>
                </a:solidFill>
                <a:effectLst/>
              </a:rPr>
              <a:t>: </a:t>
            </a:r>
            <a:br>
              <a:rPr lang="en-US" b="0" i="0" dirty="0">
                <a:solidFill>
                  <a:schemeClr val="bg1"/>
                </a:solidFill>
                <a:effectLst/>
              </a:rPr>
            </a:br>
            <a:r>
              <a:rPr lang="en-US" b="1" i="0" u="none" strike="noStrike" baseline="0" dirty="0">
                <a:solidFill>
                  <a:srgbClr val="FFC000"/>
                </a:solidFill>
              </a:rPr>
              <a:t>Škola </a:t>
            </a:r>
            <a:r>
              <a:rPr lang="en-US" b="1" i="0" u="none" strike="noStrike" baseline="0" dirty="0" err="1">
                <a:solidFill>
                  <a:srgbClr val="FFC000"/>
                </a:solidFill>
              </a:rPr>
              <a:t>poskytuje</a:t>
            </a:r>
            <a:r>
              <a:rPr lang="en-US" b="1" i="0" u="none" strike="noStrike" baseline="0" dirty="0">
                <a:solidFill>
                  <a:srgbClr val="FFC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FFC000"/>
                </a:solidFill>
              </a:rPr>
              <a:t>bezpečné</a:t>
            </a:r>
            <a:r>
              <a:rPr lang="en-US" b="1" i="0" u="none" strike="noStrike" baseline="0" dirty="0">
                <a:solidFill>
                  <a:srgbClr val="FFC000"/>
                </a:solidFill>
              </a:rPr>
              <a:t> </a:t>
            </a:r>
            <a:r>
              <a:rPr lang="en-US" b="1" i="0" u="none" strike="noStrike" baseline="0" dirty="0" err="1">
                <a:solidFill>
                  <a:srgbClr val="FFC000"/>
                </a:solidFill>
              </a:rPr>
              <a:t>prostředí</a:t>
            </a:r>
            <a:r>
              <a:rPr lang="en-US" b="1" i="0" u="none" strike="noStrike" baseline="0" dirty="0">
                <a:solidFill>
                  <a:srgbClr val="FFC000"/>
                </a:solidFill>
              </a:rPr>
              <a:t>.</a:t>
            </a:r>
            <a:endParaRPr lang="en-US" b="0" i="0" dirty="0">
              <a:solidFill>
                <a:srgbClr val="FFC000"/>
              </a:solidFill>
              <a:effectLst/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Otevřená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škola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i="0" u="none" strike="noStrike" baseline="0" dirty="0">
                <a:solidFill>
                  <a:srgbClr val="FFC000"/>
                </a:solidFill>
              </a:rPr>
              <a:t>Škola je </a:t>
            </a:r>
            <a:r>
              <a:rPr lang="en-US" b="1" i="0" u="none" strike="noStrike" baseline="0" dirty="0" err="1">
                <a:solidFill>
                  <a:srgbClr val="FFC000"/>
                </a:solidFill>
              </a:rPr>
              <a:t>tu</a:t>
            </a:r>
            <a:r>
              <a:rPr lang="en-US" b="1" i="0" u="none" strike="noStrike" baseline="0" dirty="0">
                <a:solidFill>
                  <a:srgbClr val="FFC000"/>
                </a:solidFill>
              </a:rPr>
              <a:t> pro </a:t>
            </a:r>
            <a:r>
              <a:rPr lang="en-US" b="1" i="0" u="none" strike="noStrike" baseline="0" dirty="0" err="1">
                <a:solidFill>
                  <a:srgbClr val="FFC000"/>
                </a:solidFill>
              </a:rPr>
              <a:t>všechny</a:t>
            </a:r>
            <a:r>
              <a:rPr lang="en-US" b="1" i="0" u="none" strike="noStrike" baseline="0" dirty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Zástupný symbol obrázku 5" descr="Obsah obrázku oblečení, osoba, Sálové hry a sporty, interiér&#10;&#10;Popis byl vytvořen automaticky">
            <a:extLst>
              <a:ext uri="{FF2B5EF4-FFF2-40B4-BE49-F238E27FC236}">
                <a16:creationId xmlns:a16="http://schemas.microsoft.com/office/drawing/2014/main" id="{E197BAA9-9BE8-CBBF-A32F-0AD34B9B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63" b="11281"/>
          <a:stretch/>
        </p:blipFill>
        <p:spPr>
          <a:xfrm flipH="1">
            <a:off x="4578270" y="10"/>
            <a:ext cx="7613730" cy="6857990"/>
          </a:xfrm>
          <a:prstGeom prst="rect">
            <a:avLst/>
          </a:prstGeom>
          <a:noFill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DD47E5E-7A1B-44A5-8544-9A77727B3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353268-05E4-EA53-BEA8-0810B4AB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MŮŽEŠ SE </a:t>
            </a:r>
            <a:b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ZAPOJIT I TY!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63D93-A888-1261-B764-B8CE1371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JSME SOUČÁSTÍ CELOREPUBLIKOVÉ PLATFORMY ABSOLVENTI.CZ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APKA PLNÁ ZAJÍMAVÝCH FUNKCÍ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ŽIVOTOPIS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C000"/>
                </a:solidFill>
              </a:rPr>
              <a:t>ePORTFOLIO</a:t>
            </a:r>
            <a:endParaRPr lang="cs-CZ" dirty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BRIGÁDY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VZDĚLÁVÁNÍ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KARIÉROVÝ PORADCE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PROJEKTY PRO STUDENTY</a:t>
            </a:r>
          </a:p>
          <a:p>
            <a:pPr marL="0" indent="0">
              <a:buNone/>
            </a:pP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Picture 2" descr="ABSOLVENTI.cz">
            <a:extLst>
              <a:ext uri="{FF2B5EF4-FFF2-40B4-BE49-F238E27FC236}">
                <a16:creationId xmlns:a16="http://schemas.microsoft.com/office/drawing/2014/main" id="{009B9529-7427-1B3A-D512-EDF80118C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3763" r="19307" b="15555"/>
          <a:stretch/>
        </p:blipFill>
        <p:spPr bwMode="auto">
          <a:xfrm>
            <a:off x="4574838" y="2076875"/>
            <a:ext cx="3024390" cy="28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text, Grafika, grafický design&#10;&#10;Popis byl vytvořen automaticky">
            <a:extLst>
              <a:ext uri="{FF2B5EF4-FFF2-40B4-BE49-F238E27FC236}">
                <a16:creationId xmlns:a16="http://schemas.microsoft.com/office/drawing/2014/main" id="{AE6BA5AE-85FB-9333-A8DF-F1A03F51E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531" y="3246482"/>
            <a:ext cx="3033384" cy="5460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213238-2124-5F88-6F34-B4C7FF070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26C31A-30D0-50D2-0C26-3E08C6E3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950368"/>
            <a:ext cx="3409783" cy="1013800"/>
          </a:xfrm>
        </p:spPr>
        <p:txBody>
          <a:bodyPr>
            <a:normAutofit/>
          </a:bodyPr>
          <a:lstStyle/>
          <a:p>
            <a:r>
              <a:rPr lang="cs-CZ" dirty="0"/>
              <a:t>zdarma APLIKACE</a:t>
            </a:r>
            <a:br>
              <a:rPr lang="cs-CZ" dirty="0"/>
            </a:br>
            <a:r>
              <a:rPr lang="cs-CZ" dirty="0"/>
              <a:t>Po dobu studia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9D3B0C-5AFF-FF16-3BF5-BB488D99B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INSTALACE NA 5 SVÝCH ZAŘÍZENÍ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MODERNÍMI APLIKACEMI </a:t>
            </a:r>
            <a:br>
              <a:rPr lang="cs-CZ" dirty="0">
                <a:solidFill>
                  <a:srgbClr val="FFC000"/>
                </a:solidFill>
              </a:rPr>
            </a:br>
            <a:r>
              <a:rPr lang="cs-CZ" dirty="0">
                <a:solidFill>
                  <a:srgbClr val="FFC000"/>
                </a:solidFill>
              </a:rPr>
              <a:t>V ON-LINE A DESKTOP VERZI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  <a:cs typeface="Calibri Light"/>
              </a:rPr>
              <a:t>VLASTNÍ ŠKOLNÍ E-MAIL PRO KAŽDÉHO ŽÁKA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Obrázek 3" descr="Obsah obrázku snímek obrazovky, Grafika, Barevnost, design&#10;&#10;Popis byl vytvořen automaticky">
            <a:extLst>
              <a:ext uri="{FF2B5EF4-FFF2-40B4-BE49-F238E27FC236}">
                <a16:creationId xmlns:a16="http://schemas.microsoft.com/office/drawing/2014/main" id="{EA45FB10-44D5-6503-E639-D118D5D7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20" y="1111641"/>
            <a:ext cx="6355423" cy="4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08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DA167-69E1-64DA-70B5-9EF00687B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A7158-FD07-76E4-5ADF-E58C0CA7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/>
              <a:t>Vysvědčení z 9. ročníku</a:t>
            </a:r>
          </a:p>
        </p:txBody>
      </p:sp>
      <p:graphicFrame>
        <p:nvGraphicFramePr>
          <p:cNvPr id="1030" name="Zástupný obsah 2">
            <a:extLst>
              <a:ext uri="{FF2B5EF4-FFF2-40B4-BE49-F238E27FC236}">
                <a16:creationId xmlns:a16="http://schemas.microsoft.com/office/drawing/2014/main" id="{EF969A67-EF52-1682-81FE-386C44DAD4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722507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zeskie Świadectwo Ukończenia Szkoły Podstawowej (tłumaczenie na polski)">
            <a:extLst>
              <a:ext uri="{FF2B5EF4-FFF2-40B4-BE49-F238E27FC236}">
                <a16:creationId xmlns:a16="http://schemas.microsoft.com/office/drawing/2014/main" id="{2AE85E8F-AED2-1C74-0FF8-A2A52623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 r="-2" b="4550"/>
          <a:stretch>
            <a:fillRect/>
          </a:stretch>
        </p:blipFill>
        <p:spPr bwMode="auto">
          <a:xfrm>
            <a:off x="8051799" y="1871133"/>
            <a:ext cx="3683001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15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F4AF21-119C-7D06-CDDB-85AFCF84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MERKUROVINY  ŠKOLNÍ NEWS LETTER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B87E6-BD0A-CA39-D479-A94E5D36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VYDÁVÁME PŘES 10 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INFO O ŠKOLNÍCH AKCÍCH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RÁD PÍŠEŠ ČLÁNKY NEBO FOTÍŠ?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PŘIDEJ SE DO REDAKČNÍHO TÝMU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bg1"/>
                </a:solidFill>
              </a:rPr>
              <a:t>ARCHIV NA WWW.OASLANY.CZ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4744BC-1862-2E97-1811-6E74CEFC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0504"/>
          <a:stretch>
            <a:fillRect/>
          </a:stretch>
        </p:blipFill>
        <p:spPr>
          <a:xfrm>
            <a:off x="6133149" y="1111641"/>
            <a:ext cx="3806565" cy="46553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6F57C3-B5CB-4B99-68E0-0068A6120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97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74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2" name="Rectangle 76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3" name="Rectangle 78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4" name="Rectangle 80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95" name="Rectangle 82">
            <a:extLst>
              <a:ext uri="{FF2B5EF4-FFF2-40B4-BE49-F238E27FC236}">
                <a16:creationId xmlns:a16="http://schemas.microsoft.com/office/drawing/2014/main" id="{0EE27B69-258C-43FA-AB75-E2035771C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7F9838-0C58-1818-8887-E781EE76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334837"/>
            <a:ext cx="10993549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Edurun</a:t>
            </a:r>
            <a:r>
              <a:rPr lang="en-US" sz="3600" dirty="0">
                <a:solidFill>
                  <a:schemeClr val="accent1"/>
                </a:solidFill>
              </a:rPr>
              <a:t> – </a:t>
            </a:r>
            <a:r>
              <a:rPr lang="en-US" sz="3600" dirty="0" err="1">
                <a:solidFill>
                  <a:schemeClr val="accent1"/>
                </a:solidFill>
              </a:rPr>
              <a:t>běh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studentů</a:t>
            </a:r>
            <a:r>
              <a:rPr lang="en-US" sz="3600" dirty="0">
                <a:solidFill>
                  <a:schemeClr val="accent1"/>
                </a:solidFill>
              </a:rPr>
              <a:t> a </a:t>
            </a:r>
            <a:r>
              <a:rPr lang="en-US" sz="3600" dirty="0" err="1">
                <a:solidFill>
                  <a:schemeClr val="accent1"/>
                </a:solidFill>
              </a:rPr>
              <a:t>absolventů</a:t>
            </a:r>
            <a:endParaRPr lang="en-US" sz="3600" dirty="0">
              <a:solidFill>
                <a:schemeClr val="accent1"/>
              </a:solidFill>
            </a:endParaRPr>
          </a:p>
        </p:txBody>
      </p:sp>
      <p:grpSp>
        <p:nvGrpSpPr>
          <p:cNvPr id="96" name="Group 84">
            <a:extLst>
              <a:ext uri="{FF2B5EF4-FFF2-40B4-BE49-F238E27FC236}">
                <a16:creationId xmlns:a16="http://schemas.microsoft.com/office/drawing/2014/main" id="{622EF716-5946-42D1-A6B1-9D0F9495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97" name="Rectangle 85">
              <a:extLst>
                <a:ext uri="{FF2B5EF4-FFF2-40B4-BE49-F238E27FC236}">
                  <a16:creationId xmlns:a16="http://schemas.microsoft.com/office/drawing/2014/main" id="{45CA1E4A-73C0-45E5-A11A-71B087F56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Rectangle 86">
              <a:extLst>
                <a:ext uri="{FF2B5EF4-FFF2-40B4-BE49-F238E27FC236}">
                  <a16:creationId xmlns:a16="http://schemas.microsoft.com/office/drawing/2014/main" id="{2253543A-C082-4D58-9EC9-4C40C152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Rectangle 87">
              <a:extLst>
                <a:ext uri="{FF2B5EF4-FFF2-40B4-BE49-F238E27FC236}">
                  <a16:creationId xmlns:a16="http://schemas.microsoft.com/office/drawing/2014/main" id="{72E911B6-8E45-43D0-8E55-2FBD4D5D3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5" name="Obrázek 4" descr="Obsah obrázku text, oblečení, osoba, Lidská tvář&#10;&#10;Obsah generovaný pomocí AI může být nesprávný.">
            <a:extLst>
              <a:ext uri="{FF2B5EF4-FFF2-40B4-BE49-F238E27FC236}">
                <a16:creationId xmlns:a16="http://schemas.microsoft.com/office/drawing/2014/main" id="{3ED75B42-3BBD-AF9B-D073-F551B7DF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3" r="16436" b="-1"/>
          <a:stretch>
            <a:fillRect/>
          </a:stretch>
        </p:blipFill>
        <p:spPr>
          <a:xfrm>
            <a:off x="446532" y="641101"/>
            <a:ext cx="3702879" cy="3515875"/>
          </a:xfrm>
          <a:prstGeom prst="rect">
            <a:avLst/>
          </a:prstGeom>
        </p:spPr>
      </p:pic>
      <p:pic>
        <p:nvPicPr>
          <p:cNvPr id="8" name="Obrázek 7" descr="Obsah obrázku oblečení, osoba, Lidská tvář, úsměv&#10;&#10;Obsah generovaný pomocí AI může být nesprávný.">
            <a:extLst>
              <a:ext uri="{FF2B5EF4-FFF2-40B4-BE49-F238E27FC236}">
                <a16:creationId xmlns:a16="http://schemas.microsoft.com/office/drawing/2014/main" id="{3204F713-9133-E3B9-0924-5B7B23F5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10" r="-1" b="19398"/>
          <a:stretch>
            <a:fillRect/>
          </a:stretch>
        </p:blipFill>
        <p:spPr>
          <a:xfrm>
            <a:off x="4241387" y="641101"/>
            <a:ext cx="7504080" cy="35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8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090989-2CCD-169F-370F-0DFB59CD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A7048DCB-A448-85FB-8374-89435A756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D3704EC-51C7-ED6D-28B5-CB1345146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1BFCD83-0BD2-92E4-47EF-7D473DACA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026B7AA-77AF-0018-542D-95DC437F8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C6E58BD0-D822-8A10-6A3E-BCFB25DD3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rázek 5">
            <a:extLst>
              <a:ext uri="{FF2B5EF4-FFF2-40B4-BE49-F238E27FC236}">
                <a16:creationId xmlns:a16="http://schemas.microsoft.com/office/drawing/2014/main" id="{6818C553-68B5-C1AD-96A6-9A1741764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6" r="-2" b="20578"/>
          <a:stretch/>
        </p:blipFill>
        <p:spPr>
          <a:xfrm>
            <a:off x="446532" y="641102"/>
            <a:ext cx="7497731" cy="3465902"/>
          </a:xfrm>
          <a:prstGeom prst="rect">
            <a:avLst/>
          </a:prstGeom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0F44645-49B2-E906-4970-1C68FE702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3" y="453643"/>
            <a:ext cx="11298934" cy="5936922"/>
            <a:chOff x="446533" y="453643"/>
            <a:chExt cx="11298934" cy="5936922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10AD6B1-5376-796D-ECE7-11CCD844E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A9EEEFD-109F-3910-9210-2730BD826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3DBDADE-659E-26E3-8928-629CC1CCF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7981283-BE5E-54D3-1F59-926F572E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88DEF5C-3456-AFF6-616A-147ECFF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334837"/>
            <a:ext cx="10993549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LYŽAŘSKÉ A SPORTOVNÍ KURZY</a:t>
            </a:r>
          </a:p>
        </p:txBody>
      </p:sp>
      <p:pic>
        <p:nvPicPr>
          <p:cNvPr id="5" name="Zástupný symbol pro obrázek 16">
            <a:extLst>
              <a:ext uri="{FF2B5EF4-FFF2-40B4-BE49-F238E27FC236}">
                <a16:creationId xmlns:a16="http://schemas.microsoft.com/office/drawing/2014/main" id="{81F2FDCB-B07F-3F5B-0F68-2A710431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/>
          <a:stretch/>
        </p:blipFill>
        <p:spPr>
          <a:xfrm>
            <a:off x="8036240" y="641102"/>
            <a:ext cx="3702435" cy="346590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4814C3-4E40-B772-FFE2-F672F8B86307}"/>
              </a:ext>
            </a:extLst>
          </p:cNvPr>
          <p:cNvSpPr txBox="1"/>
          <p:nvPr/>
        </p:nvSpPr>
        <p:spPr>
          <a:xfrm>
            <a:off x="4025900" y="5478234"/>
            <a:ext cx="175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1. ROČNÍK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33C453-EA10-67C5-B275-5BB4CD805464}"/>
              </a:ext>
            </a:extLst>
          </p:cNvPr>
          <p:cNvSpPr txBox="1"/>
          <p:nvPr/>
        </p:nvSpPr>
        <p:spPr>
          <a:xfrm>
            <a:off x="1164208" y="5475711"/>
            <a:ext cx="175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2. ROČNÍK</a:t>
            </a:r>
          </a:p>
        </p:txBody>
      </p:sp>
    </p:spTree>
    <p:extLst>
      <p:ext uri="{BB962C8B-B14F-4D97-AF65-F5344CB8AC3E}">
        <p14:creationId xmlns:p14="http://schemas.microsoft.com/office/powerpoint/2010/main" val="387298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B645F-A532-6135-1D65-5147BB37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74610-0B8D-4F68-A77F-F6160E3C8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9B92E7-7E08-CE46-3DCE-F2536F9C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4999383"/>
            <a:ext cx="11293599" cy="952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ÚŘEDNÍ HODINY BĚHEM PRÁZDNIN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820321-1BC7-42E1-B710-A84C5A220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1"/>
            <a:ext cx="11298933" cy="437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C26AE0-EBFE-438D-AA3D-CAA6DAC6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57326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8057AF-D878-40E9-BA0D-638F35F0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057326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E46F63-BF3A-400A-A34D-308744F0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53769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7" name="Zástupný obsah 3">
            <a:extLst>
              <a:ext uri="{FF2B5EF4-FFF2-40B4-BE49-F238E27FC236}">
                <a16:creationId xmlns:a16="http://schemas.microsoft.com/office/drawing/2014/main" id="{AECE529B-D9B0-0924-43F3-BEABA9DD0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784432"/>
              </p:ext>
            </p:extLst>
          </p:nvPr>
        </p:nvGraphicFramePr>
        <p:xfrm>
          <a:off x="1090001" y="1093924"/>
          <a:ext cx="10004654" cy="314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7177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8E721A-8792-7BEF-2FEE-1DB2B3CB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60" y="1507414"/>
            <a:ext cx="7295507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ZAČÍNÁME 1. 9. 202</a:t>
            </a:r>
            <a:r>
              <a:rPr lang="cs-CZ" sz="4800" dirty="0">
                <a:solidFill>
                  <a:schemeClr val="accent1"/>
                </a:solidFill>
              </a:rPr>
              <a:t>6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8" name="Obrázek 7" descr="Obsah obrázku Písmo, text, Grafika, logo&#10;&#10;Obsah generovaný pomocí AI může být nesprávný.">
            <a:extLst>
              <a:ext uri="{FF2B5EF4-FFF2-40B4-BE49-F238E27FC236}">
                <a16:creationId xmlns:a16="http://schemas.microsoft.com/office/drawing/2014/main" id="{C1BDB7D2-FF59-0D9E-BD2B-26E12926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3" y="2441581"/>
            <a:ext cx="3335652" cy="18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80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BE729585-DF0E-E47A-1C70-6DB6DDD42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74" r="9091" b="51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038A19F-469A-3CF9-8CF5-096202AB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cs-CZ" b="1" dirty="0"/>
              <a:t>SLEDUJ NÁS</a:t>
            </a:r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88F8601-BE31-304A-3210-643884001173}"/>
              </a:ext>
            </a:extLst>
          </p:cNvPr>
          <p:cNvSpPr txBox="1">
            <a:spLocks/>
          </p:cNvSpPr>
          <p:nvPr/>
        </p:nvSpPr>
        <p:spPr>
          <a:xfrm>
            <a:off x="733593" y="2590799"/>
            <a:ext cx="1575153" cy="157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B5CD37D3-5BBB-DBCE-D34A-1275DEEF6F50}"/>
              </a:ext>
            </a:extLst>
          </p:cNvPr>
          <p:cNvSpPr txBox="1">
            <a:spLocks/>
          </p:cNvSpPr>
          <p:nvPr/>
        </p:nvSpPr>
        <p:spPr>
          <a:xfrm>
            <a:off x="2308746" y="2447057"/>
            <a:ext cx="1575153" cy="1574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594D459-4861-288B-BB4B-EDFEE8BFC1FB}"/>
              </a:ext>
            </a:extLst>
          </p:cNvPr>
          <p:cNvSpPr txBox="1"/>
          <p:nvPr/>
        </p:nvSpPr>
        <p:spPr>
          <a:xfrm>
            <a:off x="731834" y="2710966"/>
            <a:ext cx="2516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C000"/>
                </a:solidFill>
              </a:rPr>
              <a:t>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C000"/>
                </a:solidFill>
              </a:rPr>
              <a:t>INSTAGRAM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C000"/>
                </a:solidFill>
              </a:rPr>
              <a:t>TIK 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C000"/>
                </a:solidFill>
              </a:rPr>
              <a:t>YOUTUBE</a:t>
            </a:r>
          </a:p>
        </p:txBody>
      </p:sp>
      <p:sp>
        <p:nvSpPr>
          <p:cNvPr id="5" name="Nadpis 1" descr="nadpis">
            <a:extLst>
              <a:ext uri="{FF2B5EF4-FFF2-40B4-BE49-F238E27FC236}">
                <a16:creationId xmlns:a16="http://schemas.microsoft.com/office/drawing/2014/main" id="{E622CDDD-B397-EC60-F3C0-855475AC6EB8}"/>
              </a:ext>
            </a:extLst>
          </p:cNvPr>
          <p:cNvSpPr txBox="1">
            <a:spLocks/>
          </p:cNvSpPr>
          <p:nvPr/>
        </p:nvSpPr>
        <p:spPr>
          <a:xfrm>
            <a:off x="5304014" y="4857750"/>
            <a:ext cx="5133975" cy="14778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b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  <a:latin typeface="REM-Regular"/>
              </a:rPr>
              <a:t>ŠKOLA, KDE NAJDEŠ SVÉ MÍSTO</a:t>
            </a:r>
          </a:p>
        </p:txBody>
      </p:sp>
      <p:pic>
        <p:nvPicPr>
          <p:cNvPr id="8" name="Obrázek 7" descr="Obsah obrázku symbol, logo, Písmo&#10;&#10;Popis byl vytvořen automaticky">
            <a:extLst>
              <a:ext uri="{FF2B5EF4-FFF2-40B4-BE49-F238E27FC236}">
                <a16:creationId xmlns:a16="http://schemas.microsoft.com/office/drawing/2014/main" id="{DF57F0CC-FDF0-8918-7397-ACF09870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6939" y="3261689"/>
            <a:ext cx="1080000" cy="1080000"/>
          </a:xfrm>
          <a:prstGeom prst="rect">
            <a:avLst/>
          </a:prstGeom>
        </p:spPr>
      </p:pic>
      <p:pic>
        <p:nvPicPr>
          <p:cNvPr id="16" name="Obrázek 15" descr="Obsah obrázku logo, symbol, Grafika, Písmo&#10;&#10;Popis byl vytvořen automaticky">
            <a:extLst>
              <a:ext uri="{FF2B5EF4-FFF2-40B4-BE49-F238E27FC236}">
                <a16:creationId xmlns:a16="http://schemas.microsoft.com/office/drawing/2014/main" id="{8D84E325-C660-1019-7993-688E10F08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80413" y="3261689"/>
            <a:ext cx="1080000" cy="1080000"/>
          </a:xfrm>
          <a:prstGeom prst="rect">
            <a:avLst/>
          </a:prstGeom>
        </p:spPr>
      </p:pic>
      <p:pic>
        <p:nvPicPr>
          <p:cNvPr id="18" name="Obrázek 17" descr="Obsah obrázku červená, Grafika, symbol, Karmín&#10;&#10;Popis byl vytvořen automaticky">
            <a:extLst>
              <a:ext uri="{FF2B5EF4-FFF2-40B4-BE49-F238E27FC236}">
                <a16:creationId xmlns:a16="http://schemas.microsoft.com/office/drawing/2014/main" id="{5F8A5466-8C51-9C88-A9B7-711E712A3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19072" y="3377820"/>
            <a:ext cx="1557134" cy="875888"/>
          </a:xfrm>
          <a:prstGeom prst="rect">
            <a:avLst/>
          </a:prstGeom>
        </p:spPr>
      </p:pic>
      <p:pic>
        <p:nvPicPr>
          <p:cNvPr id="20" name="Obrázek 19" descr="Obsah obrázku Grafika, Barevnost, kruh, grafický design&#10;&#10;Popis byl vytvořen automaticky">
            <a:extLst>
              <a:ext uri="{FF2B5EF4-FFF2-40B4-BE49-F238E27FC236}">
                <a16:creationId xmlns:a16="http://schemas.microsoft.com/office/drawing/2014/main" id="{FED90043-770B-8E07-3D32-6E34CFF56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33676" y="3251128"/>
            <a:ext cx="1080000" cy="108000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8081590-4FB0-A640-B53C-FE5DB1342164}"/>
              </a:ext>
            </a:extLst>
          </p:cNvPr>
          <p:cNvSpPr txBox="1"/>
          <p:nvPr/>
        </p:nvSpPr>
        <p:spPr>
          <a:xfrm>
            <a:off x="5926939" y="2424150"/>
            <a:ext cx="386281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3">
                    <a:lumMod val="50000"/>
                  </a:schemeClr>
                </a:solidFill>
              </a:rPr>
              <a:t>OBCHODKASLANY</a:t>
            </a:r>
          </a:p>
        </p:txBody>
      </p:sp>
    </p:spTree>
    <p:extLst>
      <p:ext uri="{BB962C8B-B14F-4D97-AF65-F5344CB8AC3E}">
        <p14:creationId xmlns:p14="http://schemas.microsoft.com/office/powerpoint/2010/main" val="2072406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0F555-56FD-43CE-62FB-BAB729A2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err="1"/>
              <a:t>DěkujI</a:t>
            </a:r>
            <a:r>
              <a:rPr lang="cs-CZ"/>
              <a:t> ZA POZORNOST</a:t>
            </a:r>
            <a:endParaRPr lang="cs-CZ" dirty="0"/>
          </a:p>
        </p:txBody>
      </p:sp>
      <p:pic>
        <p:nvPicPr>
          <p:cNvPr id="7" name="Picture 4" descr="Ruce s dlaněmi a propojováním a podržením kružnice">
            <a:extLst>
              <a:ext uri="{FF2B5EF4-FFF2-40B4-BE49-F238E27FC236}">
                <a16:creationId xmlns:a16="http://schemas.microsoft.com/office/drawing/2014/main" id="{71A1D403-8C2E-4C25-9317-253209754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65" r="27256" b="1"/>
          <a:stretch/>
        </p:blipFill>
        <p:spPr>
          <a:xfrm>
            <a:off x="448732" y="1871133"/>
            <a:ext cx="3683001" cy="4504267"/>
          </a:xfrm>
          <a:prstGeom prst="rect">
            <a:avLst/>
          </a:prstGeom>
        </p:spPr>
      </p:pic>
      <p:graphicFrame>
        <p:nvGraphicFramePr>
          <p:cNvPr id="45" name="Zástupný obsah 4">
            <a:extLst>
              <a:ext uri="{FF2B5EF4-FFF2-40B4-BE49-F238E27FC236}">
                <a16:creationId xmlns:a16="http://schemas.microsoft.com/office/drawing/2014/main" id="{CA6001D8-16FC-7ADD-CB32-AC6B5D1C4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26288"/>
              </p:ext>
            </p:extLst>
          </p:nvPr>
        </p:nvGraphicFramePr>
        <p:xfrm>
          <a:off x="4475858" y="2180496"/>
          <a:ext cx="7140407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660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obrázku 10" descr="Obsah obrázku oblečení, osoba, žena, Lidská tvář&#10;&#10;Popis byl vytvořen automaticky">
            <a:extLst>
              <a:ext uri="{FF2B5EF4-FFF2-40B4-BE49-F238E27FC236}">
                <a16:creationId xmlns:a16="http://schemas.microsoft.com/office/drawing/2014/main" id="{5C9F34A3-8864-50C4-7400-9279AD45D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33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246888-B34A-CECB-E3FF-E716AA18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solidFill>
                  <a:srgbClr val="FFFFFF"/>
                </a:solidFill>
              </a:rPr>
              <a:t>budeš</a:t>
            </a:r>
            <a:r>
              <a:rPr lang="en-US" sz="3600" dirty="0">
                <a:solidFill>
                  <a:srgbClr val="FFFFFF"/>
                </a:solidFill>
              </a:rPr>
              <a:t> SOUČÁSTÍ NAŠEHO TÝMU</a:t>
            </a:r>
          </a:p>
        </p:txBody>
      </p:sp>
      <p:sp>
        <p:nvSpPr>
          <p:cNvPr id="5" name="Nadpis 30" descr="nadpis">
            <a:extLst>
              <a:ext uri="{FF2B5EF4-FFF2-40B4-BE49-F238E27FC236}">
                <a16:creationId xmlns:a16="http://schemas.microsoft.com/office/drawing/2014/main" id="{0223B5CD-7172-95C9-09A8-E39973F6E767}"/>
              </a:ext>
            </a:extLst>
          </p:cNvPr>
          <p:cNvSpPr txBox="1">
            <a:spLocks/>
          </p:cNvSpPr>
          <p:nvPr/>
        </p:nvSpPr>
        <p:spPr>
          <a:xfrm>
            <a:off x="8296275" y="4133305"/>
            <a:ext cx="3081576" cy="1733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STUDOVAT</a:t>
            </a:r>
            <a:br>
              <a:rPr lang="en-US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en-US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OBCHODKU </a:t>
            </a:r>
            <a:br>
              <a:rPr lang="cs-CZ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en-US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VE SLANÉM</a:t>
            </a:r>
            <a:br>
              <a:rPr lang="cs-CZ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cs-CZ" sz="20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Se vyplatí</a:t>
            </a:r>
            <a:endParaRPr lang="en-US" sz="2000" b="1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973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B9AF7-0BE9-D1AE-A67A-96284823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informace, SOUHLASY a poučení</a:t>
            </a:r>
            <a:endParaRPr lang="cs-CZ" dirty="0">
              <a:solidFill>
                <a:srgbClr val="FFFEFF"/>
              </a:solidFill>
            </a:endParaRPr>
          </a:p>
        </p:txBody>
      </p:sp>
      <p:graphicFrame>
        <p:nvGraphicFramePr>
          <p:cNvPr id="4" name="Zástupný obsah 2">
            <a:extLst>
              <a:ext uri="{FF2B5EF4-FFF2-40B4-BE49-F238E27FC236}">
                <a16:creationId xmlns:a16="http://schemas.microsoft.com/office/drawing/2014/main" id="{093919C8-815C-99B7-EDDE-76A5D0472F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927455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61E64F1D-D912-773B-FF68-4CB37581E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FA6218-6F6E-4CE6-FEEC-93C77706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cs-CZ" sz="5400">
                <a:solidFill>
                  <a:srgbClr val="FFFFFF"/>
                </a:solidFill>
              </a:rPr>
              <a:t>Zdravotní pojišťovna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F09C14F6-3B8A-B0B2-5B5A-10A4BDDB6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565521"/>
              </p:ext>
            </p:extLst>
          </p:nvPr>
        </p:nvGraphicFramePr>
        <p:xfrm>
          <a:off x="6755769" y="1033390"/>
          <a:ext cx="4855037" cy="482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90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379F6-94B9-096A-DA6F-44E44528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E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ŽÁDOST O UVOLNĚNÍ Z  TĚLESNÉ VÝCHOVY</a:t>
            </a:r>
          </a:p>
        </p:txBody>
      </p:sp>
      <p:graphicFrame>
        <p:nvGraphicFramePr>
          <p:cNvPr id="70" name="Zástupný obsah 2">
            <a:extLst>
              <a:ext uri="{FF2B5EF4-FFF2-40B4-BE49-F238E27FC236}">
                <a16:creationId xmlns:a16="http://schemas.microsoft.com/office/drawing/2014/main" id="{21D59C6C-1ED7-BDE1-932B-5535E6572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472415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22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7E577-7B20-0AF0-0FBE-790BDCF4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DOPORUČENÉ A POVINNÉ UČEBNICE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F966D-A9B9-F519-E3FD-4CFFD7B23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SEZNAM NA 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WWW.OASLANY.CZ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SEZNAM SOUČÁSTÍ MATERIÁLŮ ZE SCHŮZKY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ŠKOLA ZAŠLE QR KÓD PRO JEDNODUŠŠÍ OBJEDNÁVKU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NĚKTERÉ TITULY ZAJISTÍ ŠKOLA HROMADNĚ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CIZÍ JAZYKY NUTNO VŽDY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NOVÁ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UČEBNICE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22EA7E-074C-642F-714E-0A0A76EA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4698"/>
          <a:stretch>
            <a:fillRect/>
          </a:stretch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7A82E90-0B21-87A6-A615-DD382C23C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1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BC263-7C1C-8FF0-B1FF-ED5CFA2B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2552D-D4FD-FE42-F33E-8D742C76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/>
              <a:t>Adaptační kurz</a:t>
            </a:r>
            <a:endParaRPr lang="en-US" sz="3600" dirty="0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954EA6F0-92E7-346E-BC9F-6B6410E2D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066233"/>
              </p:ext>
            </p:extLst>
          </p:nvPr>
        </p:nvGraphicFramePr>
        <p:xfrm>
          <a:off x="581192" y="2180496"/>
          <a:ext cx="1102961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62286B79-5814-4E45-87EA-5FA1D6BF7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2184" y="278627"/>
            <a:ext cx="1281538" cy="17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8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11BBE-3221-0E4D-381A-FEA9A2EC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ŠKOLNÍ TRIČKO NA ADAPŤÁK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655FD2-9550-E989-F928-00088FFD8C01}"/>
              </a:ext>
            </a:extLst>
          </p:cNvPr>
          <p:cNvSpPr txBox="1"/>
          <p:nvPr/>
        </p:nvSpPr>
        <p:spPr>
          <a:xfrm>
            <a:off x="581192" y="2180496"/>
            <a:ext cx="722507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POTŘEBUJEME ZNÁT VELIKOST TRIČKA,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ZAPIŠTE HO DO PREZENČNÍ LISTINY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2"/>
                </a:solidFill>
              </a:rPr>
              <a:t>PRO NEPŘÍTOMNÉ NA SCHŮZCE NAHLAŠTE VELIKOST </a:t>
            </a:r>
            <a:br>
              <a:rPr lang="cs-CZ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V KANCELÁŘI ŠKOLY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  <a:hlinkClick r:id="rId2"/>
              </a:rPr>
              <a:t>sektretariat@oaslany.cz</a:t>
            </a:r>
            <a:r>
              <a:rPr lang="en-US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7971EB-C26D-BB40-608F-B5F6FC2C1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368" r="3" b="3"/>
          <a:stretch>
            <a:fillRect/>
          </a:stretch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980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d269d9-d7d4-4e05-820a-99b1b36d5920">
      <Terms xmlns="http://schemas.microsoft.com/office/infopath/2007/PartnerControls"/>
    </lcf76f155ced4ddcb4097134ff3c332f>
    <TaxCatchAll xmlns="50b590fa-7011-42cd-b4f6-3eafc3d42a4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2A630E961FAB4E8502E640690F7C70" ma:contentTypeVersion="16" ma:contentTypeDescription="Vytvoří nový dokument" ma:contentTypeScope="" ma:versionID="b399214e3dd3e89c363de26b394a0e85">
  <xsd:schema xmlns:xsd="http://www.w3.org/2001/XMLSchema" xmlns:xs="http://www.w3.org/2001/XMLSchema" xmlns:p="http://schemas.microsoft.com/office/2006/metadata/properties" xmlns:ns2="6dd269d9-d7d4-4e05-820a-99b1b36d5920" xmlns:ns3="50b590fa-7011-42cd-b4f6-3eafc3d42a4f" targetNamespace="http://schemas.microsoft.com/office/2006/metadata/properties" ma:root="true" ma:fieldsID="0d1026896d05b6144e21fae26a8fce59" ns2:_="" ns3:_="">
    <xsd:import namespace="6dd269d9-d7d4-4e05-820a-99b1b36d5920"/>
    <xsd:import namespace="50b590fa-7011-42cd-b4f6-3eafc3d42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269d9-d7d4-4e05-820a-99b1b36d5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b4987963-4e2c-432b-ba3c-350e238e0a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590fa-7011-42cd-b4f6-3eafc3d42a4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79d994d-f5e0-4263-88c8-ced1e9ef24c6}" ma:internalName="TaxCatchAll" ma:showField="CatchAllData" ma:web="50b590fa-7011-42cd-b4f6-3eafc3d42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f9f20b9a-1294-4f07-b5c1-883401d5f8e6"/>
    <ds:schemaRef ds:uri="411d8699-d7b9-4340-ad7d-09142a892b66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D26E44-EB23-458A-B370-BDDD9B2E68B1}"/>
</file>

<file path=docProps/app.xml><?xml version="1.0" encoding="utf-8"?>
<Properties xmlns="http://schemas.openxmlformats.org/officeDocument/2006/extended-properties" xmlns:vt="http://schemas.openxmlformats.org/officeDocument/2006/docPropsVTypes">
  <Template>Tech (design Dividenda)</Template>
  <TotalTime>2515</TotalTime>
  <Words>982</Words>
  <Application>Microsoft Office PowerPoint</Application>
  <PresentationFormat>Širokoúhlá obrazovka</PresentationFormat>
  <Paragraphs>160</Paragraphs>
  <Slides>29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Gill Sans MT</vt:lpstr>
      <vt:lpstr>REM-Regular</vt:lpstr>
      <vt:lpstr>Segoe UI</vt:lpstr>
      <vt:lpstr>Wingdings 2</vt:lpstr>
      <vt:lpstr>Dividenda</vt:lpstr>
      <vt:lpstr>OBCHODNÍ AKADEMIE dr. Edvarda beneše</vt:lpstr>
      <vt:lpstr>ZÁKLADNÍ PRINCIPY</vt:lpstr>
      <vt:lpstr>budeš SOUČÁSTÍ NAŠEHO TÝMU</vt:lpstr>
      <vt:lpstr>ZÁKLADNÍ informace, SOUHLASY a poučení</vt:lpstr>
      <vt:lpstr>Zdravotní pojišťovna</vt:lpstr>
      <vt:lpstr>ŽÁDOST O UVOLNĚNÍ Z  TĚLESNÉ VÝCHOVY</vt:lpstr>
      <vt:lpstr>DOPORUČENÉ A POVINNÉ UČEBNICE</vt:lpstr>
      <vt:lpstr>Adaptační kurz</vt:lpstr>
      <vt:lpstr>ŠKOLNÍ TRIČKO NA ADAPŤÁK</vt:lpstr>
      <vt:lpstr>Spolek srpdš</vt:lpstr>
      <vt:lpstr>Školní poradenské PRACOVIŠTĚ</vt:lpstr>
      <vt:lpstr>ROZŘAZOVACÍ TEST z ANGLIČTINy (1. kolo)</vt:lpstr>
      <vt:lpstr>ROZŘAZOVACÍ TEST z ANGLIČTINy (2. kolo)</vt:lpstr>
      <vt:lpstr>DRUHÉ CIZÍ JAZYKY (1. kolo)</vt:lpstr>
      <vt:lpstr>DRUHÉ CIZÍ JAZYKY (2. kolo)</vt:lpstr>
      <vt:lpstr>Přihláška ke stravování</vt:lpstr>
      <vt:lpstr>CHCEŠ SPOUSTU SLEV S ISIC KARTOU?</vt:lpstr>
      <vt:lpstr>Osobní šatní skříňky</vt:lpstr>
      <vt:lpstr>BAKALÁŘI:  komunikACE ŠKOLY S RODINOU</vt:lpstr>
      <vt:lpstr>MŮŽEŠ SE  ZAPOJIT I TY!</vt:lpstr>
      <vt:lpstr>zdarma APLIKACE Po dobu studia</vt:lpstr>
      <vt:lpstr>Vysvědčení z 9. ročníku</vt:lpstr>
      <vt:lpstr>MERKUROVINY  ŠKOLNÍ NEWS LETTER</vt:lpstr>
      <vt:lpstr>Edurun – běh studentů a absolventů</vt:lpstr>
      <vt:lpstr>LYŽAŘSKÉ A SPORTOVNÍ KURZY</vt:lpstr>
      <vt:lpstr>ÚŘEDNÍ HODINY BĚHEM PRÁZDNIN</vt:lpstr>
      <vt:lpstr>ZAČÍNÁME 1. 9. 2026</vt:lpstr>
      <vt:lpstr>SLEDUJ NÁS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Štorek Martin, Mgr. - ředitel OA Slaný</dc:creator>
  <cp:lastModifiedBy>Štorek Martin, Mgr. - ředitel OA Slaný</cp:lastModifiedBy>
  <cp:revision>18</cp:revision>
  <dcterms:created xsi:type="dcterms:W3CDTF">2024-11-19T18:29:43Z</dcterms:created>
  <dcterms:modified xsi:type="dcterms:W3CDTF">2026-06-16T13:59:36Z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0x010100812A630E961FAB4E8502E640690F7C70</vt:lpwstr>
  </property>
  <property fmtid="{D5CDD505-2E9C-101B-9397-08002B2CF9AE}" pid="3" name="MediaServiceImageTags">
    <vt:lpwstr/>
  </property>
</Properties>
</file>